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8" r:id="rId5"/>
    <p:sldId id="267" r:id="rId6"/>
    <p:sldId id="278" r:id="rId7"/>
    <p:sldId id="262" r:id="rId8"/>
    <p:sldId id="268" r:id="rId9"/>
    <p:sldId id="271" r:id="rId10"/>
    <p:sldId id="266" r:id="rId11"/>
    <p:sldId id="272" r:id="rId12"/>
    <p:sldId id="263" r:id="rId13"/>
    <p:sldId id="275" r:id="rId14"/>
    <p:sldId id="264" r:id="rId15"/>
    <p:sldId id="270" r:id="rId16"/>
    <p:sldId id="274" r:id="rId17"/>
    <p:sldId id="273" r:id="rId18"/>
    <p:sldId id="277" r:id="rId19"/>
    <p:sldId id="265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orient="horz" pos="3702">
          <p15:clr>
            <a:srgbClr val="A4A3A4"/>
          </p15:clr>
        </p15:guide>
        <p15:guide id="5" pos="6924">
          <p15:clr>
            <a:srgbClr val="A4A3A4"/>
          </p15:clr>
        </p15:guide>
        <p15:guide id="6" pos="756">
          <p15:clr>
            <a:srgbClr val="A4A3A4"/>
          </p15:clr>
        </p15:guide>
        <p15:guide id="7" orient="horz" pos="1253" userDrawn="1">
          <p15:clr>
            <a:srgbClr val="A4A3A4"/>
          </p15:clr>
        </p15:guide>
        <p15:guide id="8" orient="horz" pos="5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FB8"/>
    <a:srgbClr val="28509B"/>
    <a:srgbClr val="00AD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11F5A3-7302-4320-A786-F2CC9207D42C}" v="635" dt="2025-10-29T14:09:32.271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99" autoAdjust="0"/>
    <p:restoredTop sz="69224" autoAdjust="0"/>
  </p:normalViewPr>
  <p:slideViewPr>
    <p:cSldViewPr showGuides="1">
      <p:cViewPr varScale="1">
        <p:scale>
          <a:sx n="62" d="100"/>
          <a:sy n="62" d="100"/>
        </p:scale>
        <p:origin x="1097" y="41"/>
      </p:cViewPr>
      <p:guideLst>
        <p:guide pos="3840"/>
        <p:guide orient="horz" pos="2160"/>
        <p:guide orient="horz" pos="3702"/>
        <p:guide pos="6924"/>
        <p:guide pos="756"/>
        <p:guide orient="horz" pos="1253"/>
        <p:guide orient="horz" pos="572"/>
      </p:guideLst>
    </p:cSldViewPr>
  </p:slideViewPr>
  <p:outlineViewPr>
    <p:cViewPr>
      <p:scale>
        <a:sx n="33" d="100"/>
        <a:sy n="33" d="100"/>
      </p:scale>
      <p:origin x="0" y="-28566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7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ri Laamanen" userId="aec891c4900fcfe5" providerId="LiveId" clId="{5AF27FC3-70B5-4472-81C9-19A352F49502}"/>
    <pc:docChg chg="undo custSel addSld delSld modSld sldOrd">
      <pc:chgData name="Juri Laamanen" userId="aec891c4900fcfe5" providerId="LiveId" clId="{5AF27FC3-70B5-4472-81C9-19A352F49502}" dt="2025-10-29T14:16:47.366" v="20202" actId="20577"/>
      <pc:docMkLst>
        <pc:docMk/>
      </pc:docMkLst>
      <pc:sldChg chg="modSp mod">
        <pc:chgData name="Juri Laamanen" userId="aec891c4900fcfe5" providerId="LiveId" clId="{5AF27FC3-70B5-4472-81C9-19A352F49502}" dt="2025-10-29T14:16:47.366" v="20202" actId="20577"/>
        <pc:sldMkLst>
          <pc:docMk/>
          <pc:sldMk cId="3844771098" sldId="258"/>
        </pc:sldMkLst>
        <pc:spChg chg="mod">
          <ac:chgData name="Juri Laamanen" userId="aec891c4900fcfe5" providerId="LiveId" clId="{5AF27FC3-70B5-4472-81C9-19A352F49502}" dt="2025-10-03T08:46:25.361" v="41" actId="1076"/>
          <ac:spMkLst>
            <pc:docMk/>
            <pc:sldMk cId="3844771098" sldId="258"/>
            <ac:spMk id="3" creationId="{1D49C47D-A3A1-FA44-9191-D27372DE7D1B}"/>
          </ac:spMkLst>
        </pc:spChg>
        <pc:spChg chg="mod">
          <ac:chgData name="Juri Laamanen" userId="aec891c4900fcfe5" providerId="LiveId" clId="{5AF27FC3-70B5-4472-81C9-19A352F49502}" dt="2025-10-29T14:16:47.366" v="20202" actId="20577"/>
          <ac:spMkLst>
            <pc:docMk/>
            <pc:sldMk cId="3844771098" sldId="258"/>
            <ac:spMk id="4" creationId="{F1178DD9-1BDC-7F44-B9CD-B6CDC12901EA}"/>
          </ac:spMkLst>
        </pc:spChg>
      </pc:sldChg>
      <pc:sldChg chg="addSp delSp modSp mod ord modNotesTx">
        <pc:chgData name="Juri Laamanen" userId="aec891c4900fcfe5" providerId="LiveId" clId="{5AF27FC3-70B5-4472-81C9-19A352F49502}" dt="2025-10-29T06:31:52.722" v="17288"/>
        <pc:sldMkLst>
          <pc:docMk/>
          <pc:sldMk cId="1519939287" sldId="262"/>
        </pc:sldMkLst>
        <pc:spChg chg="mod">
          <ac:chgData name="Juri Laamanen" userId="aec891c4900fcfe5" providerId="LiveId" clId="{5AF27FC3-70B5-4472-81C9-19A352F49502}" dt="2025-10-09T11:12:46.442" v="142" actId="1076"/>
          <ac:spMkLst>
            <pc:docMk/>
            <pc:sldMk cId="1519939287" sldId="262"/>
            <ac:spMk id="3" creationId="{78D32ED3-0A91-9541-9D85-1ED4541904BD}"/>
          </ac:spMkLst>
        </pc:spChg>
        <pc:spChg chg="mod">
          <ac:chgData name="Juri Laamanen" userId="aec891c4900fcfe5" providerId="LiveId" clId="{5AF27FC3-70B5-4472-81C9-19A352F49502}" dt="2025-10-29T06:31:52.722" v="17288"/>
          <ac:spMkLst>
            <pc:docMk/>
            <pc:sldMk cId="1519939287" sldId="262"/>
            <ac:spMk id="4" creationId="{D8450702-B5F8-0140-83DE-F507478EE337}"/>
          </ac:spMkLst>
        </pc:spChg>
        <pc:picChg chg="add mod">
          <ac:chgData name="Juri Laamanen" userId="aec891c4900fcfe5" providerId="LiveId" clId="{5AF27FC3-70B5-4472-81C9-19A352F49502}" dt="2025-10-09T11:35:24.381" v="425" actId="14100"/>
          <ac:picMkLst>
            <pc:docMk/>
            <pc:sldMk cId="1519939287" sldId="262"/>
            <ac:picMk id="8" creationId="{CC2B281C-0940-B62D-1DB0-C98870FD6DDD}"/>
          </ac:picMkLst>
        </pc:picChg>
        <pc:picChg chg="add mod">
          <ac:chgData name="Juri Laamanen" userId="aec891c4900fcfe5" providerId="LiveId" clId="{5AF27FC3-70B5-4472-81C9-19A352F49502}" dt="2025-10-09T11:13:18.355" v="147" actId="1076"/>
          <ac:picMkLst>
            <pc:docMk/>
            <pc:sldMk cId="1519939287" sldId="262"/>
            <ac:picMk id="10" creationId="{26C76204-9923-A2F5-F2F1-D6E27C57B0CA}"/>
          </ac:picMkLst>
        </pc:picChg>
        <pc:picChg chg="add mod">
          <ac:chgData name="Juri Laamanen" userId="aec891c4900fcfe5" providerId="LiveId" clId="{5AF27FC3-70B5-4472-81C9-19A352F49502}" dt="2025-10-09T11:35:33.810" v="430" actId="1076"/>
          <ac:picMkLst>
            <pc:docMk/>
            <pc:sldMk cId="1519939287" sldId="262"/>
            <ac:picMk id="20" creationId="{828510AB-D295-427F-6746-A20CDFADFDF2}"/>
          </ac:picMkLst>
        </pc:picChg>
        <pc:picChg chg="add mod">
          <ac:chgData name="Juri Laamanen" userId="aec891c4900fcfe5" providerId="LiveId" clId="{5AF27FC3-70B5-4472-81C9-19A352F49502}" dt="2025-10-09T11:36:51.675" v="444" actId="14100"/>
          <ac:picMkLst>
            <pc:docMk/>
            <pc:sldMk cId="1519939287" sldId="262"/>
            <ac:picMk id="24" creationId="{0CCD7245-2311-F6DA-49BC-89D6140A015A}"/>
          </ac:picMkLst>
        </pc:picChg>
      </pc:sldChg>
      <pc:sldChg chg="addSp delSp modSp mod modNotesTx">
        <pc:chgData name="Juri Laamanen" userId="aec891c4900fcfe5" providerId="LiveId" clId="{5AF27FC3-70B5-4472-81C9-19A352F49502}" dt="2025-10-29T06:31:29.218" v="17283"/>
        <pc:sldMkLst>
          <pc:docMk/>
          <pc:sldMk cId="1104278693" sldId="263"/>
        </pc:sldMkLst>
        <pc:spChg chg="mod">
          <ac:chgData name="Juri Laamanen" userId="aec891c4900fcfe5" providerId="LiveId" clId="{5AF27FC3-70B5-4472-81C9-19A352F49502}" dt="2025-10-13T12:59:11.534" v="8268" actId="1076"/>
          <ac:spMkLst>
            <pc:docMk/>
            <pc:sldMk cId="1104278693" sldId="263"/>
            <ac:spMk id="3" creationId="{0460E2BA-2170-2146-8D09-84735C4D7057}"/>
          </ac:spMkLst>
        </pc:spChg>
        <pc:spChg chg="mod">
          <ac:chgData name="Juri Laamanen" userId="aec891c4900fcfe5" providerId="LiveId" clId="{5AF27FC3-70B5-4472-81C9-19A352F49502}" dt="2025-10-29T06:31:29.218" v="17283"/>
          <ac:spMkLst>
            <pc:docMk/>
            <pc:sldMk cId="1104278693" sldId="263"/>
            <ac:spMk id="4" creationId="{4E842784-B1B7-4A44-B2DA-4942B3F84D01}"/>
          </ac:spMkLst>
        </pc:spChg>
        <pc:picChg chg="add mod">
          <ac:chgData name="Juri Laamanen" userId="aec891c4900fcfe5" providerId="LiveId" clId="{5AF27FC3-70B5-4472-81C9-19A352F49502}" dt="2025-10-13T13:03:38.053" v="8328" actId="14100"/>
          <ac:picMkLst>
            <pc:docMk/>
            <pc:sldMk cId="1104278693" sldId="263"/>
            <ac:picMk id="8" creationId="{BE121839-596A-87C7-944C-6C9026B7EB8F}"/>
          </ac:picMkLst>
        </pc:picChg>
        <pc:picChg chg="add mod">
          <ac:chgData name="Juri Laamanen" userId="aec891c4900fcfe5" providerId="LiveId" clId="{5AF27FC3-70B5-4472-81C9-19A352F49502}" dt="2025-10-13T13:03:41.103" v="8329" actId="1076"/>
          <ac:picMkLst>
            <pc:docMk/>
            <pc:sldMk cId="1104278693" sldId="263"/>
            <ac:picMk id="10" creationId="{E17C3DC8-B0AA-7E43-72FE-F08877338D72}"/>
          </ac:picMkLst>
        </pc:picChg>
        <pc:picChg chg="add mod">
          <ac:chgData name="Juri Laamanen" userId="aec891c4900fcfe5" providerId="LiveId" clId="{5AF27FC3-70B5-4472-81C9-19A352F49502}" dt="2025-10-13T13:07:09.462" v="8343" actId="14100"/>
          <ac:picMkLst>
            <pc:docMk/>
            <pc:sldMk cId="1104278693" sldId="263"/>
            <ac:picMk id="12" creationId="{A7B62E9B-115F-1D2B-C36C-46A6D819EF7C}"/>
          </ac:picMkLst>
        </pc:picChg>
        <pc:picChg chg="add mod">
          <ac:chgData name="Juri Laamanen" userId="aec891c4900fcfe5" providerId="LiveId" clId="{5AF27FC3-70B5-4472-81C9-19A352F49502}" dt="2025-10-13T13:07:05.757" v="8341" actId="1076"/>
          <ac:picMkLst>
            <pc:docMk/>
            <pc:sldMk cId="1104278693" sldId="263"/>
            <ac:picMk id="14" creationId="{320E5A96-FE28-19FF-12CE-4FC43FA54018}"/>
          </ac:picMkLst>
        </pc:picChg>
      </pc:sldChg>
      <pc:sldChg chg="addSp delSp modSp mod modNotesTx">
        <pc:chgData name="Juri Laamanen" userId="aec891c4900fcfe5" providerId="LiveId" clId="{5AF27FC3-70B5-4472-81C9-19A352F49502}" dt="2025-10-29T14:15:09.988" v="20190" actId="20577"/>
        <pc:sldMkLst>
          <pc:docMk/>
          <pc:sldMk cId="3586508421" sldId="264"/>
        </pc:sldMkLst>
        <pc:spChg chg="add del mod">
          <ac:chgData name="Juri Laamanen" userId="aec891c4900fcfe5" providerId="LiveId" clId="{5AF27FC3-70B5-4472-81C9-19A352F49502}" dt="2025-10-13T13:25:02.749" v="9810" actId="478"/>
          <ac:spMkLst>
            <pc:docMk/>
            <pc:sldMk cId="3586508421" sldId="264"/>
            <ac:spMk id="4" creationId="{CFA224D8-7C5A-A243-B307-9395804B8324}"/>
          </ac:spMkLst>
        </pc:spChg>
        <pc:spChg chg="mod">
          <ac:chgData name="Juri Laamanen" userId="aec891c4900fcfe5" providerId="LiveId" clId="{5AF27FC3-70B5-4472-81C9-19A352F49502}" dt="2025-10-29T06:31:22.415" v="17281"/>
          <ac:spMkLst>
            <pc:docMk/>
            <pc:sldMk cId="3586508421" sldId="264"/>
            <ac:spMk id="5" creationId="{2F9E9DDB-3A4A-BB45-9726-CA8B1FCF4061}"/>
          </ac:spMkLst>
        </pc:spChg>
        <pc:spChg chg="add mod">
          <ac:chgData name="Juri Laamanen" userId="aec891c4900fcfe5" providerId="LiveId" clId="{5AF27FC3-70B5-4472-81C9-19A352F49502}" dt="2025-10-13T13:36:27.694" v="10864" actId="1076"/>
          <ac:spMkLst>
            <pc:docMk/>
            <pc:sldMk cId="3586508421" sldId="264"/>
            <ac:spMk id="14" creationId="{627880DE-D53C-0998-A552-47595A2E78C7}"/>
          </ac:spMkLst>
        </pc:spChg>
        <pc:spChg chg="add mod">
          <ac:chgData name="Juri Laamanen" userId="aec891c4900fcfe5" providerId="LiveId" clId="{5AF27FC3-70B5-4472-81C9-19A352F49502}" dt="2025-10-13T13:36:17.607" v="10861" actId="1076"/>
          <ac:spMkLst>
            <pc:docMk/>
            <pc:sldMk cId="3586508421" sldId="264"/>
            <ac:spMk id="15" creationId="{696FE2C8-7EB2-8831-222F-7DD9B3A854EE}"/>
          </ac:spMkLst>
        </pc:spChg>
        <pc:picChg chg="add mod">
          <ac:chgData name="Juri Laamanen" userId="aec891c4900fcfe5" providerId="LiveId" clId="{5AF27FC3-70B5-4472-81C9-19A352F49502}" dt="2025-10-13T13:36:15.006" v="10860" actId="1076"/>
          <ac:picMkLst>
            <pc:docMk/>
            <pc:sldMk cId="3586508421" sldId="264"/>
            <ac:picMk id="9" creationId="{17AE6FB3-9EE7-6B6A-CE72-F208FC7744A3}"/>
          </ac:picMkLst>
        </pc:picChg>
        <pc:picChg chg="add mod">
          <ac:chgData name="Juri Laamanen" userId="aec891c4900fcfe5" providerId="LiveId" clId="{5AF27FC3-70B5-4472-81C9-19A352F49502}" dt="2025-10-13T13:36:34.460" v="10865" actId="1076"/>
          <ac:picMkLst>
            <pc:docMk/>
            <pc:sldMk cId="3586508421" sldId="264"/>
            <ac:picMk id="13" creationId="{11CEDF9C-66C9-4E64-2ACF-F5D4D119BFF1}"/>
          </ac:picMkLst>
        </pc:picChg>
        <pc:picChg chg="add mod">
          <ac:chgData name="Juri Laamanen" userId="aec891c4900fcfe5" providerId="LiveId" clId="{5AF27FC3-70B5-4472-81C9-19A352F49502}" dt="2025-10-13T13:36:45.035" v="10871" actId="1076"/>
          <ac:picMkLst>
            <pc:docMk/>
            <pc:sldMk cId="3586508421" sldId="264"/>
            <ac:picMk id="17" creationId="{18835B87-8DA4-360F-38AC-1B45F270F0DF}"/>
          </ac:picMkLst>
        </pc:picChg>
      </pc:sldChg>
      <pc:sldChg chg="modSp mod">
        <pc:chgData name="Juri Laamanen" userId="aec891c4900fcfe5" providerId="LiveId" clId="{5AF27FC3-70B5-4472-81C9-19A352F49502}" dt="2025-10-29T14:16:40.948" v="20196" actId="20577"/>
        <pc:sldMkLst>
          <pc:docMk/>
          <pc:sldMk cId="3163536961" sldId="265"/>
        </pc:sldMkLst>
        <pc:spChg chg="mod">
          <ac:chgData name="Juri Laamanen" userId="aec891c4900fcfe5" providerId="LiveId" clId="{5AF27FC3-70B5-4472-81C9-19A352F49502}" dt="2025-10-13T13:42:42.996" v="11279" actId="20577"/>
          <ac:spMkLst>
            <pc:docMk/>
            <pc:sldMk cId="3163536961" sldId="265"/>
            <ac:spMk id="2" creationId="{022B4368-E7D9-6B4D-884B-4E7B62235844}"/>
          </ac:spMkLst>
        </pc:spChg>
        <pc:spChg chg="mod">
          <ac:chgData name="Juri Laamanen" userId="aec891c4900fcfe5" providerId="LiveId" clId="{5AF27FC3-70B5-4472-81C9-19A352F49502}" dt="2025-10-15T08:23:51.087" v="15075" actId="20577"/>
          <ac:spMkLst>
            <pc:docMk/>
            <pc:sldMk cId="3163536961" sldId="265"/>
            <ac:spMk id="3" creationId="{67952F70-AFBF-DB4A-9455-8CB6D643B256}"/>
          </ac:spMkLst>
        </pc:spChg>
        <pc:spChg chg="mod">
          <ac:chgData name="Juri Laamanen" userId="aec891c4900fcfe5" providerId="LiveId" clId="{5AF27FC3-70B5-4472-81C9-19A352F49502}" dt="2025-10-15T08:23:58.352" v="15103" actId="20577"/>
          <ac:spMkLst>
            <pc:docMk/>
            <pc:sldMk cId="3163536961" sldId="265"/>
            <ac:spMk id="4" creationId="{6191DB3C-ADD9-034B-A0E5-39FBA5E19AD2}"/>
          </ac:spMkLst>
        </pc:spChg>
        <pc:spChg chg="mod">
          <ac:chgData name="Juri Laamanen" userId="aec891c4900fcfe5" providerId="LiveId" clId="{5AF27FC3-70B5-4472-81C9-19A352F49502}" dt="2025-10-29T14:16:40.948" v="20196" actId="20577"/>
          <ac:spMkLst>
            <pc:docMk/>
            <pc:sldMk cId="3163536961" sldId="265"/>
            <ac:spMk id="5" creationId="{27FA301E-2054-4549-9967-C291118562D1}"/>
          </ac:spMkLst>
        </pc:spChg>
        <pc:spChg chg="mod">
          <ac:chgData name="Juri Laamanen" userId="aec891c4900fcfe5" providerId="LiveId" clId="{5AF27FC3-70B5-4472-81C9-19A352F49502}" dt="2025-10-29T06:30:50.707" v="17267" actId="20577"/>
          <ac:spMkLst>
            <pc:docMk/>
            <pc:sldMk cId="3163536961" sldId="265"/>
            <ac:spMk id="7" creationId="{5B632139-1128-DA45-BE5E-DAED52E3E6AB}"/>
          </ac:spMkLst>
        </pc:spChg>
      </pc:sldChg>
      <pc:sldChg chg="addSp modSp new mod ord modNotesTx">
        <pc:chgData name="Juri Laamanen" userId="aec891c4900fcfe5" providerId="LiveId" clId="{5AF27FC3-70B5-4472-81C9-19A352F49502}" dt="2025-10-29T06:41:54.484" v="17847" actId="20577"/>
        <pc:sldMkLst>
          <pc:docMk/>
          <pc:sldMk cId="1519183374" sldId="266"/>
        </pc:sldMkLst>
        <pc:spChg chg="mod">
          <ac:chgData name="Juri Laamanen" userId="aec891c4900fcfe5" providerId="LiveId" clId="{5AF27FC3-70B5-4472-81C9-19A352F49502}" dt="2025-10-15T07:39:29.345" v="13658" actId="20577"/>
          <ac:spMkLst>
            <pc:docMk/>
            <pc:sldMk cId="1519183374" sldId="266"/>
            <ac:spMk id="2" creationId="{B8873A0C-FF57-95AC-DF1C-969F26F4B2C1}"/>
          </ac:spMkLst>
        </pc:spChg>
        <pc:spChg chg="mod">
          <ac:chgData name="Juri Laamanen" userId="aec891c4900fcfe5" providerId="LiveId" clId="{5AF27FC3-70B5-4472-81C9-19A352F49502}" dt="2025-10-13T12:13:53.013" v="6447" actId="20577"/>
          <ac:spMkLst>
            <pc:docMk/>
            <pc:sldMk cId="1519183374" sldId="266"/>
            <ac:spMk id="3" creationId="{BD0FC45A-2BEC-FD38-8E54-85C4F4724E55}"/>
          </ac:spMkLst>
        </pc:spChg>
        <pc:spChg chg="mod">
          <ac:chgData name="Juri Laamanen" userId="aec891c4900fcfe5" providerId="LiveId" clId="{5AF27FC3-70B5-4472-81C9-19A352F49502}" dt="2025-10-29T06:31:39.548" v="17285"/>
          <ac:spMkLst>
            <pc:docMk/>
            <pc:sldMk cId="1519183374" sldId="266"/>
            <ac:spMk id="4" creationId="{8BE8B023-4C66-90AE-A884-71943C3AB076}"/>
          </ac:spMkLst>
        </pc:spChg>
        <pc:picChg chg="add mod">
          <ac:chgData name="Juri Laamanen" userId="aec891c4900fcfe5" providerId="LiveId" clId="{5AF27FC3-70B5-4472-81C9-19A352F49502}" dt="2025-10-13T12:44:41.766" v="6991" actId="1076"/>
          <ac:picMkLst>
            <pc:docMk/>
            <pc:sldMk cId="1519183374" sldId="266"/>
            <ac:picMk id="8" creationId="{DA4B8A2F-9A94-78A9-422D-8916955D318E}"/>
          </ac:picMkLst>
        </pc:picChg>
      </pc:sldChg>
      <pc:sldChg chg="addSp delSp modSp new add del mod modNotesTx">
        <pc:chgData name="Juri Laamanen" userId="aec891c4900fcfe5" providerId="LiveId" clId="{5AF27FC3-70B5-4472-81C9-19A352F49502}" dt="2025-10-29T06:40:13.671" v="17845" actId="1076"/>
        <pc:sldMkLst>
          <pc:docMk/>
          <pc:sldMk cId="227566783" sldId="267"/>
        </pc:sldMkLst>
        <pc:spChg chg="mod">
          <ac:chgData name="Juri Laamanen" userId="aec891c4900fcfe5" providerId="LiveId" clId="{5AF27FC3-70B5-4472-81C9-19A352F49502}" dt="2025-10-29T06:37:31.626" v="17810" actId="20577"/>
          <ac:spMkLst>
            <pc:docMk/>
            <pc:sldMk cId="227566783" sldId="267"/>
            <ac:spMk id="2" creationId="{D40E4B7E-BF01-9162-53BB-E20E0EB39767}"/>
          </ac:spMkLst>
        </pc:spChg>
        <pc:spChg chg="mod">
          <ac:chgData name="Juri Laamanen" userId="aec891c4900fcfe5" providerId="LiveId" clId="{5AF27FC3-70B5-4472-81C9-19A352F49502}" dt="2025-10-29T06:32:38.947" v="17308" actId="20577"/>
          <ac:spMkLst>
            <pc:docMk/>
            <pc:sldMk cId="227566783" sldId="267"/>
            <ac:spMk id="3" creationId="{A54167FB-3E1D-20B8-E158-ECFE0CF7A806}"/>
          </ac:spMkLst>
        </pc:spChg>
        <pc:spChg chg="mod">
          <ac:chgData name="Juri Laamanen" userId="aec891c4900fcfe5" providerId="LiveId" clId="{5AF27FC3-70B5-4472-81C9-19A352F49502}" dt="2025-10-29T06:32:04.183" v="17289"/>
          <ac:spMkLst>
            <pc:docMk/>
            <pc:sldMk cId="227566783" sldId="267"/>
            <ac:spMk id="4" creationId="{F35BAC9F-769E-9BF9-291D-A97AE539B57D}"/>
          </ac:spMkLst>
        </pc:spChg>
        <pc:spChg chg="add del">
          <ac:chgData name="Juri Laamanen" userId="aec891c4900fcfe5" providerId="LiveId" clId="{5AF27FC3-70B5-4472-81C9-19A352F49502}" dt="2025-10-29T06:38:42.133" v="17812" actId="478"/>
          <ac:spMkLst>
            <pc:docMk/>
            <pc:sldMk cId="227566783" sldId="267"/>
            <ac:spMk id="14" creationId="{65BDBC0C-D126-B871-D4B0-BE513AEBD9C6}"/>
          </ac:spMkLst>
        </pc:spChg>
        <pc:spChg chg="add">
          <ac:chgData name="Juri Laamanen" userId="aec891c4900fcfe5" providerId="LiveId" clId="{5AF27FC3-70B5-4472-81C9-19A352F49502}" dt="2025-10-29T06:38:56.247" v="17813" actId="11529"/>
          <ac:spMkLst>
            <pc:docMk/>
            <pc:sldMk cId="227566783" sldId="267"/>
            <ac:spMk id="15" creationId="{3370DD36-2B70-886A-9224-70BE8A3FFFB2}"/>
          </ac:spMkLst>
        </pc:spChg>
        <pc:spChg chg="add mod">
          <ac:chgData name="Juri Laamanen" userId="aec891c4900fcfe5" providerId="LiveId" clId="{5AF27FC3-70B5-4472-81C9-19A352F49502}" dt="2025-10-29T06:40:13.671" v="17845" actId="1076"/>
          <ac:spMkLst>
            <pc:docMk/>
            <pc:sldMk cId="227566783" sldId="267"/>
            <ac:spMk id="16" creationId="{A343AB93-96F1-D314-2A8B-8C1F506F5384}"/>
          </ac:spMkLst>
        </pc:spChg>
        <pc:picChg chg="add del mod">
          <ac:chgData name="Juri Laamanen" userId="aec891c4900fcfe5" providerId="LiveId" clId="{5AF27FC3-70B5-4472-81C9-19A352F49502}" dt="2025-10-29T06:20:28.982" v="17138" actId="478"/>
          <ac:picMkLst>
            <pc:docMk/>
            <pc:sldMk cId="227566783" sldId="267"/>
            <ac:picMk id="8" creationId="{7253C147-FD20-2478-7F4A-3EE156C6439B}"/>
          </ac:picMkLst>
        </pc:picChg>
        <pc:picChg chg="add del mod">
          <ac:chgData name="Juri Laamanen" userId="aec891c4900fcfe5" providerId="LiveId" clId="{5AF27FC3-70B5-4472-81C9-19A352F49502}" dt="2025-10-29T06:20:32.129" v="17140" actId="478"/>
          <ac:picMkLst>
            <pc:docMk/>
            <pc:sldMk cId="227566783" sldId="267"/>
            <ac:picMk id="9" creationId="{A92E96C6-69F0-9D0A-5DE9-6057571C91A9}"/>
          </ac:picMkLst>
        </pc:picChg>
        <pc:picChg chg="add del mod">
          <ac:chgData name="Juri Laamanen" userId="aec891c4900fcfe5" providerId="LiveId" clId="{5AF27FC3-70B5-4472-81C9-19A352F49502}" dt="2025-10-29T06:20:26.053" v="17136" actId="478"/>
          <ac:picMkLst>
            <pc:docMk/>
            <pc:sldMk cId="227566783" sldId="267"/>
            <ac:picMk id="10" creationId="{A1B34D60-3535-3359-6856-79DE8CB2A977}"/>
          </ac:picMkLst>
        </pc:picChg>
        <pc:picChg chg="add del mod">
          <ac:chgData name="Juri Laamanen" userId="aec891c4900fcfe5" providerId="LiveId" clId="{5AF27FC3-70B5-4472-81C9-19A352F49502}" dt="2025-10-29T06:20:27.467" v="17137" actId="478"/>
          <ac:picMkLst>
            <pc:docMk/>
            <pc:sldMk cId="227566783" sldId="267"/>
            <ac:picMk id="12" creationId="{106FD994-86DF-07AF-BEC1-C1F0D1AFE7FA}"/>
          </ac:picMkLst>
        </pc:picChg>
        <pc:picChg chg="add del mod">
          <ac:chgData name="Juri Laamanen" userId="aec891c4900fcfe5" providerId="LiveId" clId="{5AF27FC3-70B5-4472-81C9-19A352F49502}" dt="2025-10-29T06:20:30.697" v="17139" actId="478"/>
          <ac:picMkLst>
            <pc:docMk/>
            <pc:sldMk cId="227566783" sldId="267"/>
            <ac:picMk id="13" creationId="{B1563169-8A2F-1851-B385-063BF74CE4AE}"/>
          </ac:picMkLst>
        </pc:picChg>
      </pc:sldChg>
      <pc:sldChg chg="addSp delSp modSp new mod modNotesTx">
        <pc:chgData name="Juri Laamanen" userId="aec891c4900fcfe5" providerId="LiveId" clId="{5AF27FC3-70B5-4472-81C9-19A352F49502}" dt="2025-10-29T06:31:48.737" v="17287"/>
        <pc:sldMkLst>
          <pc:docMk/>
          <pc:sldMk cId="3659126344" sldId="268"/>
        </pc:sldMkLst>
        <pc:spChg chg="mod">
          <ac:chgData name="Juri Laamanen" userId="aec891c4900fcfe5" providerId="LiveId" clId="{5AF27FC3-70B5-4472-81C9-19A352F49502}" dt="2025-10-09T11:49:22.262" v="610" actId="1076"/>
          <ac:spMkLst>
            <pc:docMk/>
            <pc:sldMk cId="3659126344" sldId="268"/>
            <ac:spMk id="3" creationId="{32A1A728-DB0D-6CBA-7654-D8F99DFF82CC}"/>
          </ac:spMkLst>
        </pc:spChg>
        <pc:spChg chg="mod">
          <ac:chgData name="Juri Laamanen" userId="aec891c4900fcfe5" providerId="LiveId" clId="{5AF27FC3-70B5-4472-81C9-19A352F49502}" dt="2025-10-29T06:31:48.737" v="17287"/>
          <ac:spMkLst>
            <pc:docMk/>
            <pc:sldMk cId="3659126344" sldId="268"/>
            <ac:spMk id="4" creationId="{AE0C7AD9-DEE4-C94A-B67E-092D5266A400}"/>
          </ac:spMkLst>
        </pc:spChg>
        <pc:picChg chg="add mod ord">
          <ac:chgData name="Juri Laamanen" userId="aec891c4900fcfe5" providerId="LiveId" clId="{5AF27FC3-70B5-4472-81C9-19A352F49502}" dt="2025-10-13T11:46:36.270" v="3983" actId="1076"/>
          <ac:picMkLst>
            <pc:docMk/>
            <pc:sldMk cId="3659126344" sldId="268"/>
            <ac:picMk id="8" creationId="{1A498A6D-89B4-0A68-FABE-0C07F951C046}"/>
          </ac:picMkLst>
        </pc:picChg>
        <pc:picChg chg="add mod">
          <ac:chgData name="Juri Laamanen" userId="aec891c4900fcfe5" providerId="LiveId" clId="{5AF27FC3-70B5-4472-81C9-19A352F49502}" dt="2025-10-13T11:23:48.218" v="3817" actId="1076"/>
          <ac:picMkLst>
            <pc:docMk/>
            <pc:sldMk cId="3659126344" sldId="268"/>
            <ac:picMk id="10" creationId="{12575BFF-013C-8768-75F4-CE0932C44AE5}"/>
          </ac:picMkLst>
        </pc:picChg>
        <pc:picChg chg="add mod">
          <ac:chgData name="Juri Laamanen" userId="aec891c4900fcfe5" providerId="LiveId" clId="{5AF27FC3-70B5-4472-81C9-19A352F49502}" dt="2025-10-13T11:46:34.813" v="3981" actId="1076"/>
          <ac:picMkLst>
            <pc:docMk/>
            <pc:sldMk cId="3659126344" sldId="268"/>
            <ac:picMk id="12" creationId="{3167A78F-2937-91FC-38DA-1CC640C7337F}"/>
          </ac:picMkLst>
        </pc:picChg>
        <pc:picChg chg="add mod">
          <ac:chgData name="Juri Laamanen" userId="aec891c4900fcfe5" providerId="LiveId" clId="{5AF27FC3-70B5-4472-81C9-19A352F49502}" dt="2025-10-13T11:46:39.518" v="3984" actId="1076"/>
          <ac:picMkLst>
            <pc:docMk/>
            <pc:sldMk cId="3659126344" sldId="268"/>
            <ac:picMk id="14" creationId="{E18CC475-6E91-6D7E-EB4E-2E4EC2E34A0C}"/>
          </ac:picMkLst>
        </pc:picChg>
        <pc:picChg chg="add mod">
          <ac:chgData name="Juri Laamanen" userId="aec891c4900fcfe5" providerId="LiveId" clId="{5AF27FC3-70B5-4472-81C9-19A352F49502}" dt="2025-10-13T11:47:08.133" v="3990" actId="1076"/>
          <ac:picMkLst>
            <pc:docMk/>
            <pc:sldMk cId="3659126344" sldId="268"/>
            <ac:picMk id="16" creationId="{58BBD2FB-EA9D-7EFC-2161-8290D5EF1EBA}"/>
          </ac:picMkLst>
        </pc:picChg>
      </pc:sldChg>
      <pc:sldChg chg="addSp delSp modSp new mod ord modNotesTx">
        <pc:chgData name="Juri Laamanen" userId="aec891c4900fcfe5" providerId="LiveId" clId="{5AF27FC3-70B5-4472-81C9-19A352F49502}" dt="2025-10-29T14:13:42.748" v="20189" actId="1076"/>
        <pc:sldMkLst>
          <pc:docMk/>
          <pc:sldMk cId="3285868514" sldId="270"/>
        </pc:sldMkLst>
        <pc:spChg chg="mod">
          <ac:chgData name="Juri Laamanen" userId="aec891c4900fcfe5" providerId="LiveId" clId="{5AF27FC3-70B5-4472-81C9-19A352F49502}" dt="2025-10-29T14:07:27.177" v="18887" actId="14100"/>
          <ac:spMkLst>
            <pc:docMk/>
            <pc:sldMk cId="3285868514" sldId="270"/>
            <ac:spMk id="2" creationId="{E6DC1987-E788-8A70-9099-D8CD0270F5A0}"/>
          </ac:spMkLst>
        </pc:spChg>
        <pc:spChg chg="mod">
          <ac:chgData name="Juri Laamanen" userId="aec891c4900fcfe5" providerId="LiveId" clId="{5AF27FC3-70B5-4472-81C9-19A352F49502}" dt="2025-10-13T13:30:28.036" v="10418" actId="20577"/>
          <ac:spMkLst>
            <pc:docMk/>
            <pc:sldMk cId="3285868514" sldId="270"/>
            <ac:spMk id="3" creationId="{0A3AC6F9-9163-BEF7-34CA-A090389D8B92}"/>
          </ac:spMkLst>
        </pc:spChg>
        <pc:spChg chg="mod">
          <ac:chgData name="Juri Laamanen" userId="aec891c4900fcfe5" providerId="LiveId" clId="{5AF27FC3-70B5-4472-81C9-19A352F49502}" dt="2025-10-29T06:31:15.065" v="17280"/>
          <ac:spMkLst>
            <pc:docMk/>
            <pc:sldMk cId="3285868514" sldId="270"/>
            <ac:spMk id="4" creationId="{2CA912CC-38E4-07DB-361F-072DB52418DE}"/>
          </ac:spMkLst>
        </pc:spChg>
        <pc:picChg chg="add del mod">
          <ac:chgData name="Juri Laamanen" userId="aec891c4900fcfe5" providerId="LiveId" clId="{5AF27FC3-70B5-4472-81C9-19A352F49502}" dt="2025-10-29T06:43:09.717" v="17848" actId="478"/>
          <ac:picMkLst>
            <pc:docMk/>
            <pc:sldMk cId="3285868514" sldId="270"/>
            <ac:picMk id="8" creationId="{BBEBF0B5-DF1F-E435-98DD-3177D13EE160}"/>
          </ac:picMkLst>
        </pc:picChg>
        <pc:picChg chg="add mod">
          <ac:chgData name="Juri Laamanen" userId="aec891c4900fcfe5" providerId="LiveId" clId="{5AF27FC3-70B5-4472-81C9-19A352F49502}" dt="2025-10-29T14:07:38.435" v="18891" actId="1076"/>
          <ac:picMkLst>
            <pc:docMk/>
            <pc:sldMk cId="3285868514" sldId="270"/>
            <ac:picMk id="9" creationId="{B58FB703-FC1E-2581-A596-13D8B2A443BB}"/>
          </ac:picMkLst>
        </pc:picChg>
        <pc:picChg chg="add del mod">
          <ac:chgData name="Juri Laamanen" userId="aec891c4900fcfe5" providerId="LiveId" clId="{5AF27FC3-70B5-4472-81C9-19A352F49502}" dt="2025-10-29T14:09:31.523" v="19187" actId="478"/>
          <ac:picMkLst>
            <pc:docMk/>
            <pc:sldMk cId="3285868514" sldId="270"/>
            <ac:picMk id="10" creationId="{1B4839F3-0190-892D-6770-0C70DCBF0A06}"/>
          </ac:picMkLst>
        </pc:picChg>
        <pc:picChg chg="add mod">
          <ac:chgData name="Juri Laamanen" userId="aec891c4900fcfe5" providerId="LiveId" clId="{5AF27FC3-70B5-4472-81C9-19A352F49502}" dt="2025-10-29T14:13:42.748" v="20189" actId="1076"/>
          <ac:picMkLst>
            <pc:docMk/>
            <pc:sldMk cId="3285868514" sldId="270"/>
            <ac:picMk id="12" creationId="{48B8A49B-779D-6E5A-447D-F9BF6A84814B}"/>
          </ac:picMkLst>
        </pc:picChg>
      </pc:sldChg>
      <pc:sldChg chg="addSp delSp modSp new mod modNotesTx">
        <pc:chgData name="Juri Laamanen" userId="aec891c4900fcfe5" providerId="LiveId" clId="{5AF27FC3-70B5-4472-81C9-19A352F49502}" dt="2025-10-29T06:31:43.791" v="17286"/>
        <pc:sldMkLst>
          <pc:docMk/>
          <pc:sldMk cId="875311690" sldId="271"/>
        </pc:sldMkLst>
        <pc:spChg chg="mod">
          <ac:chgData name="Juri Laamanen" userId="aec891c4900fcfe5" providerId="LiveId" clId="{5AF27FC3-70B5-4472-81C9-19A352F49502}" dt="2025-10-29T06:31:43.791" v="17286"/>
          <ac:spMkLst>
            <pc:docMk/>
            <pc:sldMk cId="875311690" sldId="271"/>
            <ac:spMk id="4" creationId="{01DFD5BF-4655-0377-CF14-0522EDCB9825}"/>
          </ac:spMkLst>
        </pc:spChg>
        <pc:spChg chg="add mod">
          <ac:chgData name="Juri Laamanen" userId="aec891c4900fcfe5" providerId="LiveId" clId="{5AF27FC3-70B5-4472-81C9-19A352F49502}" dt="2025-10-13T11:50:16.716" v="4686"/>
          <ac:spMkLst>
            <pc:docMk/>
            <pc:sldMk cId="875311690" sldId="271"/>
            <ac:spMk id="7" creationId="{A9468E77-2708-DADD-EC1E-44ABC778DE71}"/>
          </ac:spMkLst>
        </pc:spChg>
        <pc:picChg chg="add mod">
          <ac:chgData name="Juri Laamanen" userId="aec891c4900fcfe5" providerId="LiveId" clId="{5AF27FC3-70B5-4472-81C9-19A352F49502}" dt="2025-10-13T12:17:38.109" v="6691" actId="1076"/>
          <ac:picMkLst>
            <pc:docMk/>
            <pc:sldMk cId="875311690" sldId="271"/>
            <ac:picMk id="9" creationId="{4EFF5301-58A4-1085-4B84-6E61BA75A459}"/>
          </ac:picMkLst>
        </pc:picChg>
        <pc:picChg chg="add mod">
          <ac:chgData name="Juri Laamanen" userId="aec891c4900fcfe5" providerId="LiveId" clId="{5AF27FC3-70B5-4472-81C9-19A352F49502}" dt="2025-10-13T12:17:33.201" v="6689" actId="1076"/>
          <ac:picMkLst>
            <pc:docMk/>
            <pc:sldMk cId="875311690" sldId="271"/>
            <ac:picMk id="11" creationId="{551D59AB-21BD-B948-9905-3C5F22172EDD}"/>
          </ac:picMkLst>
        </pc:picChg>
        <pc:picChg chg="add mod ord">
          <ac:chgData name="Juri Laamanen" userId="aec891c4900fcfe5" providerId="LiveId" clId="{5AF27FC3-70B5-4472-81C9-19A352F49502}" dt="2025-10-13T12:17:45.729" v="6694" actId="1076"/>
          <ac:picMkLst>
            <pc:docMk/>
            <pc:sldMk cId="875311690" sldId="271"/>
            <ac:picMk id="13" creationId="{345F8800-5832-5B55-E4AA-FEC2ECAB2EB2}"/>
          </ac:picMkLst>
        </pc:picChg>
        <pc:picChg chg="add mod">
          <ac:chgData name="Juri Laamanen" userId="aec891c4900fcfe5" providerId="LiveId" clId="{5AF27FC3-70B5-4472-81C9-19A352F49502}" dt="2025-10-13T12:17:48.464" v="6695" actId="14100"/>
          <ac:picMkLst>
            <pc:docMk/>
            <pc:sldMk cId="875311690" sldId="271"/>
            <ac:picMk id="15" creationId="{2AFC7599-0C8F-7332-0FEF-1F49FF6C0271}"/>
          </ac:picMkLst>
        </pc:picChg>
      </pc:sldChg>
      <pc:sldChg chg="addSp delSp modSp new mod modNotesTx">
        <pc:chgData name="Juri Laamanen" userId="aec891c4900fcfe5" providerId="LiveId" clId="{5AF27FC3-70B5-4472-81C9-19A352F49502}" dt="2025-10-29T06:31:33.938" v="17284"/>
        <pc:sldMkLst>
          <pc:docMk/>
          <pc:sldMk cId="493646380" sldId="272"/>
        </pc:sldMkLst>
        <pc:spChg chg="mod">
          <ac:chgData name="Juri Laamanen" userId="aec891c4900fcfe5" providerId="LiveId" clId="{5AF27FC3-70B5-4472-81C9-19A352F49502}" dt="2025-10-13T12:50:56.246" v="7114" actId="20577"/>
          <ac:spMkLst>
            <pc:docMk/>
            <pc:sldMk cId="493646380" sldId="272"/>
            <ac:spMk id="3" creationId="{F845AABC-CFA1-08E2-7DDE-15EE5B121B59}"/>
          </ac:spMkLst>
        </pc:spChg>
        <pc:spChg chg="mod">
          <ac:chgData name="Juri Laamanen" userId="aec891c4900fcfe5" providerId="LiveId" clId="{5AF27FC3-70B5-4472-81C9-19A352F49502}" dt="2025-10-29T06:31:33.938" v="17284"/>
          <ac:spMkLst>
            <pc:docMk/>
            <pc:sldMk cId="493646380" sldId="272"/>
            <ac:spMk id="4" creationId="{8D4E3E78-379D-B538-59D6-B803900D7A6D}"/>
          </ac:spMkLst>
        </pc:spChg>
        <pc:picChg chg="add mod">
          <ac:chgData name="Juri Laamanen" userId="aec891c4900fcfe5" providerId="LiveId" clId="{5AF27FC3-70B5-4472-81C9-19A352F49502}" dt="2025-10-13T12:45:47.377" v="7106" actId="1076"/>
          <ac:picMkLst>
            <pc:docMk/>
            <pc:sldMk cId="493646380" sldId="272"/>
            <ac:picMk id="8" creationId="{10FE177F-6B66-F818-1221-FA5488AF331C}"/>
          </ac:picMkLst>
        </pc:picChg>
        <pc:picChg chg="add mod">
          <ac:chgData name="Juri Laamanen" userId="aec891c4900fcfe5" providerId="LiveId" clId="{5AF27FC3-70B5-4472-81C9-19A352F49502}" dt="2025-10-13T12:51:14.683" v="7123" actId="1076"/>
          <ac:picMkLst>
            <pc:docMk/>
            <pc:sldMk cId="493646380" sldId="272"/>
            <ac:picMk id="10" creationId="{E0C9C294-098E-06D1-8149-66FE8976E569}"/>
          </ac:picMkLst>
        </pc:picChg>
        <pc:picChg chg="add mod">
          <ac:chgData name="Juri Laamanen" userId="aec891c4900fcfe5" providerId="LiveId" clId="{5AF27FC3-70B5-4472-81C9-19A352F49502}" dt="2025-10-13T12:53:09.647" v="7237" actId="1076"/>
          <ac:picMkLst>
            <pc:docMk/>
            <pc:sldMk cId="493646380" sldId="272"/>
            <ac:picMk id="12" creationId="{AFEA54EA-4520-55AB-8056-224B101C626E}"/>
          </ac:picMkLst>
        </pc:picChg>
        <pc:picChg chg="add mod">
          <ac:chgData name="Juri Laamanen" userId="aec891c4900fcfe5" providerId="LiveId" clId="{5AF27FC3-70B5-4472-81C9-19A352F49502}" dt="2025-10-13T12:53:05.543" v="7235" actId="1076"/>
          <ac:picMkLst>
            <pc:docMk/>
            <pc:sldMk cId="493646380" sldId="272"/>
            <ac:picMk id="14" creationId="{18F992E1-909A-410B-6BAE-EB2FDCF39487}"/>
          </ac:picMkLst>
        </pc:picChg>
        <pc:picChg chg="add mod">
          <ac:chgData name="Juri Laamanen" userId="aec891c4900fcfe5" providerId="LiveId" clId="{5AF27FC3-70B5-4472-81C9-19A352F49502}" dt="2025-10-13T12:53:06.935" v="7236" actId="1076"/>
          <ac:picMkLst>
            <pc:docMk/>
            <pc:sldMk cId="493646380" sldId="272"/>
            <ac:picMk id="16" creationId="{5E758616-1C1D-CB8D-AAA0-41AC2BE62751}"/>
          </ac:picMkLst>
        </pc:picChg>
        <pc:picChg chg="add mod ord">
          <ac:chgData name="Juri Laamanen" userId="aec891c4900fcfe5" providerId="LiveId" clId="{5AF27FC3-70B5-4472-81C9-19A352F49502}" dt="2025-10-13T12:53:39.076" v="7241" actId="1076"/>
          <ac:picMkLst>
            <pc:docMk/>
            <pc:sldMk cId="493646380" sldId="272"/>
            <ac:picMk id="18" creationId="{D74B4631-85DA-79BA-AAE0-A2E029847A52}"/>
          </ac:picMkLst>
        </pc:picChg>
        <pc:picChg chg="add mod">
          <ac:chgData name="Juri Laamanen" userId="aec891c4900fcfe5" providerId="LiveId" clId="{5AF27FC3-70B5-4472-81C9-19A352F49502}" dt="2025-10-13T12:54:10.975" v="7247" actId="1076"/>
          <ac:picMkLst>
            <pc:docMk/>
            <pc:sldMk cId="493646380" sldId="272"/>
            <ac:picMk id="20" creationId="{011C704C-47E2-EF3C-A19D-2DF97FFCA8F5}"/>
          </ac:picMkLst>
        </pc:picChg>
      </pc:sldChg>
      <pc:sldChg chg="addSp modSp new mod modNotesTx">
        <pc:chgData name="Juri Laamanen" userId="aec891c4900fcfe5" providerId="LiveId" clId="{5AF27FC3-70B5-4472-81C9-19A352F49502}" dt="2025-10-29T06:31:10.685" v="17279"/>
        <pc:sldMkLst>
          <pc:docMk/>
          <pc:sldMk cId="1520154866" sldId="273"/>
        </pc:sldMkLst>
        <pc:spChg chg="mod">
          <ac:chgData name="Juri Laamanen" userId="aec891c4900fcfe5" providerId="LiveId" clId="{5AF27FC3-70B5-4472-81C9-19A352F49502}" dt="2025-10-13T13:34:58.789" v="10824" actId="20577"/>
          <ac:spMkLst>
            <pc:docMk/>
            <pc:sldMk cId="1520154866" sldId="273"/>
            <ac:spMk id="3" creationId="{B33B3991-82BC-6A30-EE9D-657EC682B48E}"/>
          </ac:spMkLst>
        </pc:spChg>
        <pc:spChg chg="mod">
          <ac:chgData name="Juri Laamanen" userId="aec891c4900fcfe5" providerId="LiveId" clId="{5AF27FC3-70B5-4472-81C9-19A352F49502}" dt="2025-10-29T06:31:10.685" v="17279"/>
          <ac:spMkLst>
            <pc:docMk/>
            <pc:sldMk cId="1520154866" sldId="273"/>
            <ac:spMk id="4" creationId="{400E8C01-6E53-EEC5-8CD2-F1FA64F7CFB2}"/>
          </ac:spMkLst>
        </pc:spChg>
        <pc:picChg chg="add mod">
          <ac:chgData name="Juri Laamanen" userId="aec891c4900fcfe5" providerId="LiveId" clId="{5AF27FC3-70B5-4472-81C9-19A352F49502}" dt="2025-10-13T13:39:25.766" v="11254" actId="1076"/>
          <ac:picMkLst>
            <pc:docMk/>
            <pc:sldMk cId="1520154866" sldId="273"/>
            <ac:picMk id="8" creationId="{17B0E822-423E-5582-F7E4-F167FFF206B9}"/>
          </ac:picMkLst>
        </pc:picChg>
        <pc:picChg chg="add mod">
          <ac:chgData name="Juri Laamanen" userId="aec891c4900fcfe5" providerId="LiveId" clId="{5AF27FC3-70B5-4472-81C9-19A352F49502}" dt="2025-10-13T13:41:53.396" v="11258" actId="1076"/>
          <ac:picMkLst>
            <pc:docMk/>
            <pc:sldMk cId="1520154866" sldId="273"/>
            <ac:picMk id="10" creationId="{2B29E119-966E-2959-4CF2-C6A9E6D94D27}"/>
          </ac:picMkLst>
        </pc:picChg>
      </pc:sldChg>
      <pc:sldChg chg="addSp modSp new mod ord modNotesTx">
        <pc:chgData name="Juri Laamanen" userId="aec891c4900fcfe5" providerId="LiveId" clId="{5AF27FC3-70B5-4472-81C9-19A352F49502}" dt="2025-10-29T14:01:54.954" v="18456" actId="20577"/>
        <pc:sldMkLst>
          <pc:docMk/>
          <pc:sldMk cId="3210763374" sldId="274"/>
        </pc:sldMkLst>
        <pc:spChg chg="mod">
          <ac:chgData name="Juri Laamanen" userId="aec891c4900fcfe5" providerId="LiveId" clId="{5AF27FC3-70B5-4472-81C9-19A352F49502}" dt="2025-10-13T13:35:08.617" v="10859" actId="20577"/>
          <ac:spMkLst>
            <pc:docMk/>
            <pc:sldMk cId="3210763374" sldId="274"/>
            <ac:spMk id="3" creationId="{F3398D90-3EDD-650E-59CC-B4643222FA5E}"/>
          </ac:spMkLst>
        </pc:spChg>
        <pc:spChg chg="mod">
          <ac:chgData name="Juri Laamanen" userId="aec891c4900fcfe5" providerId="LiveId" clId="{5AF27FC3-70B5-4472-81C9-19A352F49502}" dt="2025-10-29T06:31:05.176" v="17278"/>
          <ac:spMkLst>
            <pc:docMk/>
            <pc:sldMk cId="3210763374" sldId="274"/>
            <ac:spMk id="4" creationId="{34C13B08-0CB2-118C-D568-40FC02D92228}"/>
          </ac:spMkLst>
        </pc:spChg>
        <pc:picChg chg="add mod">
          <ac:chgData name="Juri Laamanen" userId="aec891c4900fcfe5" providerId="LiveId" clId="{5AF27FC3-70B5-4472-81C9-19A352F49502}" dt="2025-10-13T13:51:29.934" v="11285" actId="1076"/>
          <ac:picMkLst>
            <pc:docMk/>
            <pc:sldMk cId="3210763374" sldId="274"/>
            <ac:picMk id="8" creationId="{893AF459-50F1-47F7-B12A-9C086A2E7ABB}"/>
          </ac:picMkLst>
        </pc:picChg>
        <pc:picChg chg="add mod">
          <ac:chgData name="Juri Laamanen" userId="aec891c4900fcfe5" providerId="LiveId" clId="{5AF27FC3-70B5-4472-81C9-19A352F49502}" dt="2025-10-13T13:52:06.941" v="11290" actId="1076"/>
          <ac:picMkLst>
            <pc:docMk/>
            <pc:sldMk cId="3210763374" sldId="274"/>
            <ac:picMk id="10" creationId="{05B4B0EE-9368-B12B-31A1-15EB332D4BCD}"/>
          </ac:picMkLst>
        </pc:picChg>
      </pc:sldChg>
      <pc:sldChg chg="addSp delSp modSp new mod modNotesTx">
        <pc:chgData name="Juri Laamanen" userId="aec891c4900fcfe5" providerId="LiveId" clId="{5AF27FC3-70B5-4472-81C9-19A352F49502}" dt="2025-10-29T06:31:25.685" v="17282"/>
        <pc:sldMkLst>
          <pc:docMk/>
          <pc:sldMk cId="950574953" sldId="275"/>
        </pc:sldMkLst>
        <pc:spChg chg="mod">
          <ac:chgData name="Juri Laamanen" userId="aec891c4900fcfe5" providerId="LiveId" clId="{5AF27FC3-70B5-4472-81C9-19A352F49502}" dt="2025-10-16T06:08:41.127" v="15404" actId="20577"/>
          <ac:spMkLst>
            <pc:docMk/>
            <pc:sldMk cId="950574953" sldId="275"/>
            <ac:spMk id="3" creationId="{A1D79004-AF00-1324-682D-378B9CCBC56F}"/>
          </ac:spMkLst>
        </pc:spChg>
        <pc:spChg chg="mod">
          <ac:chgData name="Juri Laamanen" userId="aec891c4900fcfe5" providerId="LiveId" clId="{5AF27FC3-70B5-4472-81C9-19A352F49502}" dt="2025-10-29T06:31:25.685" v="17282"/>
          <ac:spMkLst>
            <pc:docMk/>
            <pc:sldMk cId="950574953" sldId="275"/>
            <ac:spMk id="4" creationId="{3CDA482F-61A2-88B1-258E-51EBBBF9D880}"/>
          </ac:spMkLst>
        </pc:spChg>
        <pc:spChg chg="add mod">
          <ac:chgData name="Juri Laamanen" userId="aec891c4900fcfe5" providerId="LiveId" clId="{5AF27FC3-70B5-4472-81C9-19A352F49502}" dt="2025-10-15T08:09:17.687" v="14493" actId="1076"/>
          <ac:spMkLst>
            <pc:docMk/>
            <pc:sldMk cId="950574953" sldId="275"/>
            <ac:spMk id="12" creationId="{9B700736-9270-CC66-BD1D-B2DD745426B8}"/>
          </ac:spMkLst>
        </pc:spChg>
        <pc:spChg chg="add mod">
          <ac:chgData name="Juri Laamanen" userId="aec891c4900fcfe5" providerId="LiveId" clId="{5AF27FC3-70B5-4472-81C9-19A352F49502}" dt="2025-10-15T08:10:03.255" v="14500" actId="1076"/>
          <ac:spMkLst>
            <pc:docMk/>
            <pc:sldMk cId="950574953" sldId="275"/>
            <ac:spMk id="13" creationId="{AE25771F-F7DD-A17E-F764-7B378FD138A1}"/>
          </ac:spMkLst>
        </pc:spChg>
        <pc:picChg chg="add mod">
          <ac:chgData name="Juri Laamanen" userId="aec891c4900fcfe5" providerId="LiveId" clId="{5AF27FC3-70B5-4472-81C9-19A352F49502}" dt="2025-10-15T08:02:39.828" v="13721" actId="14100"/>
          <ac:picMkLst>
            <pc:docMk/>
            <pc:sldMk cId="950574953" sldId="275"/>
            <ac:picMk id="8" creationId="{6307759C-0318-4DCA-D2AA-E4CB19A4005F}"/>
          </ac:picMkLst>
        </pc:picChg>
        <pc:picChg chg="add mod">
          <ac:chgData name="Juri Laamanen" userId="aec891c4900fcfe5" providerId="LiveId" clId="{5AF27FC3-70B5-4472-81C9-19A352F49502}" dt="2025-10-15T08:09:53.894" v="14499" actId="1076"/>
          <ac:picMkLst>
            <pc:docMk/>
            <pc:sldMk cId="950574953" sldId="275"/>
            <ac:picMk id="10" creationId="{E71BB3E8-AE5F-42C1-0BD6-F55D7E1E11A9}"/>
          </ac:picMkLst>
        </pc:picChg>
      </pc:sldChg>
      <pc:sldChg chg="delSp modSp add mod">
        <pc:chgData name="Juri Laamanen" userId="aec891c4900fcfe5" providerId="LiveId" clId="{5AF27FC3-70B5-4472-81C9-19A352F49502}" dt="2025-10-29T14:05:18.763" v="18879" actId="20577"/>
        <pc:sldMkLst>
          <pc:docMk/>
          <pc:sldMk cId="499597806" sldId="277"/>
        </pc:sldMkLst>
        <pc:spChg chg="mod">
          <ac:chgData name="Juri Laamanen" userId="aec891c4900fcfe5" providerId="LiveId" clId="{5AF27FC3-70B5-4472-81C9-19A352F49502}" dt="2025-10-29T14:05:18.763" v="18879" actId="20577"/>
          <ac:spMkLst>
            <pc:docMk/>
            <pc:sldMk cId="499597806" sldId="277"/>
            <ac:spMk id="2" creationId="{3D9E1C0B-33AF-C525-6B8A-5FCFFECB370B}"/>
          </ac:spMkLst>
        </pc:spChg>
        <pc:spChg chg="mod">
          <ac:chgData name="Juri Laamanen" userId="aec891c4900fcfe5" providerId="LiveId" clId="{5AF27FC3-70B5-4472-81C9-19A352F49502}" dt="2025-10-15T08:19:32.839" v="14525" actId="20577"/>
          <ac:spMkLst>
            <pc:docMk/>
            <pc:sldMk cId="499597806" sldId="277"/>
            <ac:spMk id="3" creationId="{9DAB26AA-2FDE-8C2D-5F37-0AFA0EC3AB03}"/>
          </ac:spMkLst>
        </pc:spChg>
        <pc:spChg chg="mod">
          <ac:chgData name="Juri Laamanen" userId="aec891c4900fcfe5" providerId="LiveId" clId="{5AF27FC3-70B5-4472-81C9-19A352F49502}" dt="2025-10-29T06:30:58.849" v="17277" actId="20577"/>
          <ac:spMkLst>
            <pc:docMk/>
            <pc:sldMk cId="499597806" sldId="277"/>
            <ac:spMk id="4" creationId="{A79B401A-5C41-20F6-D7E6-8825FF71318C}"/>
          </ac:spMkLst>
        </pc:spChg>
      </pc:sldChg>
      <pc:sldChg chg="new del">
        <pc:chgData name="Juri Laamanen" userId="aec891c4900fcfe5" providerId="LiveId" clId="{5AF27FC3-70B5-4472-81C9-19A352F49502}" dt="2025-10-29T06:20:01.382" v="17130" actId="47"/>
        <pc:sldMkLst>
          <pc:docMk/>
          <pc:sldMk cId="631420126" sldId="278"/>
        </pc:sldMkLst>
      </pc:sldChg>
      <pc:sldChg chg="add modNotesTx">
        <pc:chgData name="Juri Laamanen" userId="aec891c4900fcfe5" providerId="LiveId" clId="{5AF27FC3-70B5-4472-81C9-19A352F49502}" dt="2025-10-29T06:24:29.289" v="17238" actId="20577"/>
        <pc:sldMkLst>
          <pc:docMk/>
          <pc:sldMk cId="961454694" sldId="278"/>
        </pc:sldMkLst>
      </pc:sldChg>
      <pc:sldChg chg="add del">
        <pc:chgData name="Juri Laamanen" userId="aec891c4900fcfe5" providerId="LiveId" clId="{5AF27FC3-70B5-4472-81C9-19A352F49502}" dt="2025-10-29T06:20:16.044" v="17134" actId="47"/>
        <pc:sldMkLst>
          <pc:docMk/>
          <pc:sldMk cId="2716739570" sldId="278"/>
        </pc:sldMkLst>
      </pc:sldChg>
      <pc:sldChg chg="new del">
        <pc:chgData name="Juri Laamanen" userId="aec891c4900fcfe5" providerId="LiveId" clId="{5AF27FC3-70B5-4472-81C9-19A352F49502}" dt="2025-10-29T06:20:06.126" v="17132" actId="47"/>
        <pc:sldMkLst>
          <pc:docMk/>
          <pc:sldMk cId="3061148532" sldId="278"/>
        </pc:sldMkLst>
      </pc:sldChg>
      <pc:sldChg chg="new del">
        <pc:chgData name="Juri Laamanen" userId="aec891c4900fcfe5" providerId="LiveId" clId="{5AF27FC3-70B5-4472-81C9-19A352F49502}" dt="2025-10-29T06:17:50.046" v="17127" actId="47"/>
        <pc:sldMkLst>
          <pc:docMk/>
          <pc:sldMk cId="1668598434" sldId="279"/>
        </pc:sldMkLst>
      </pc:sldChg>
    </pc:docChg>
  </pc:docChgLst>
  <pc:docChgLst>
    <pc:chgData name="Juri Laamanen" userId="aec891c4900fcfe5" providerId="LiveId" clId="{8A6EEE09-D74A-41DE-B75C-B41FEEFC4289}"/>
    <pc:docChg chg="modSld">
      <pc:chgData name="Juri Laamanen" userId="aec891c4900fcfe5" providerId="LiveId" clId="{8A6EEE09-D74A-41DE-B75C-B41FEEFC4289}" dt="2025-10-30T09:51:08.360" v="380" actId="20577"/>
      <pc:docMkLst>
        <pc:docMk/>
      </pc:docMkLst>
      <pc:sldChg chg="modNotesTx">
        <pc:chgData name="Juri Laamanen" userId="aec891c4900fcfe5" providerId="LiveId" clId="{8A6EEE09-D74A-41DE-B75C-B41FEEFC4289}" dt="2025-10-30T09:51:08.360" v="380" actId="20577"/>
        <pc:sldMkLst>
          <pc:docMk/>
          <pc:sldMk cId="3285868514" sldId="270"/>
        </pc:sldMkLst>
      </pc:sldChg>
    </pc:docChg>
  </pc:docChgLst>
  <pc:docChgLst>
    <pc:chgData name="Juri Laamanen" userId="aec891c4900fcfe5" providerId="Windows Live" clId="Web-{65C89CF0-0687-74B5-3423-12D8A3261F86}"/>
    <pc:docChg chg="modSld">
      <pc:chgData name="Juri Laamanen" userId="aec891c4900fcfe5" providerId="Windows Live" clId="Web-{65C89CF0-0687-74B5-3423-12D8A3261F86}" dt="2025-10-28T13:35:44.314" v="1151" actId="14100"/>
      <pc:docMkLst>
        <pc:docMk/>
      </pc:docMkLst>
      <pc:sldChg chg="addSp modSp addAnim modNotes">
        <pc:chgData name="Juri Laamanen" userId="aec891c4900fcfe5" providerId="Windows Live" clId="Web-{65C89CF0-0687-74B5-3423-12D8A3261F86}" dt="2025-10-28T12:57:10.239" v="870"/>
        <pc:sldMkLst>
          <pc:docMk/>
          <pc:sldMk cId="1519939287" sldId="262"/>
        </pc:sldMkLst>
        <pc:picChg chg="add mod">
          <ac:chgData name="Juri Laamanen" userId="aec891c4900fcfe5" providerId="Windows Live" clId="Web-{65C89CF0-0687-74B5-3423-12D8A3261F86}" dt="2025-10-28T11:41:21.621" v="12" actId="1076"/>
          <ac:picMkLst>
            <pc:docMk/>
            <pc:sldMk cId="1519939287" sldId="262"/>
            <ac:picMk id="2" creationId="{A1322A5D-69D6-D8BF-329C-1DCEE2E977E4}"/>
          </ac:picMkLst>
        </pc:picChg>
      </pc:sldChg>
      <pc:sldChg chg="modNotes">
        <pc:chgData name="Juri Laamanen" userId="aec891c4900fcfe5" providerId="Windows Live" clId="Web-{65C89CF0-0687-74B5-3423-12D8A3261F86}" dt="2025-10-28T12:27:56.514" v="383"/>
        <pc:sldMkLst>
          <pc:docMk/>
          <pc:sldMk cId="1104278693" sldId="263"/>
        </pc:sldMkLst>
      </pc:sldChg>
      <pc:sldChg chg="modSp">
        <pc:chgData name="Juri Laamanen" userId="aec891c4900fcfe5" providerId="Windows Live" clId="Web-{65C89CF0-0687-74B5-3423-12D8A3261F86}" dt="2025-10-28T11:51:42.724" v="345" actId="14100"/>
        <pc:sldMkLst>
          <pc:docMk/>
          <pc:sldMk cId="1519183374" sldId="266"/>
        </pc:sldMkLst>
        <pc:spChg chg="mod">
          <ac:chgData name="Juri Laamanen" userId="aec891c4900fcfe5" providerId="Windows Live" clId="Web-{65C89CF0-0687-74B5-3423-12D8A3261F86}" dt="2025-10-28T11:51:42.724" v="345" actId="14100"/>
          <ac:spMkLst>
            <pc:docMk/>
            <pc:sldMk cId="1519183374" sldId="266"/>
            <ac:spMk id="2" creationId="{B8873A0C-FF57-95AC-DF1C-969F26F4B2C1}"/>
          </ac:spMkLst>
        </pc:spChg>
        <pc:picChg chg="mod">
          <ac:chgData name="Juri Laamanen" userId="aec891c4900fcfe5" providerId="Windows Live" clId="Web-{65C89CF0-0687-74B5-3423-12D8A3261F86}" dt="2025-10-28T11:50:19.922" v="277" actId="1076"/>
          <ac:picMkLst>
            <pc:docMk/>
            <pc:sldMk cId="1519183374" sldId="266"/>
            <ac:picMk id="8" creationId="{DA4B8A2F-9A94-78A9-422D-8916955D318E}"/>
          </ac:picMkLst>
        </pc:picChg>
      </pc:sldChg>
      <pc:sldChg chg="modNotes">
        <pc:chgData name="Juri Laamanen" userId="aec891c4900fcfe5" providerId="Windows Live" clId="Web-{65C89CF0-0687-74B5-3423-12D8A3261F86}" dt="2025-10-28T12:53:42.561" v="597"/>
        <pc:sldMkLst>
          <pc:docMk/>
          <pc:sldMk cId="227566783" sldId="267"/>
        </pc:sldMkLst>
      </pc:sldChg>
      <pc:sldChg chg="modNotes">
        <pc:chgData name="Juri Laamanen" userId="aec891c4900fcfe5" providerId="Windows Live" clId="Web-{65C89CF0-0687-74B5-3423-12D8A3261F86}" dt="2025-10-28T12:59:30.165" v="917"/>
        <pc:sldMkLst>
          <pc:docMk/>
          <pc:sldMk cId="3659126344" sldId="268"/>
        </pc:sldMkLst>
      </pc:sldChg>
      <pc:sldChg chg="modNotes">
        <pc:chgData name="Juri Laamanen" userId="aec891c4900fcfe5" providerId="Windows Live" clId="Web-{65C89CF0-0687-74B5-3423-12D8A3261F86}" dt="2025-10-28T11:50:12.625" v="275"/>
        <pc:sldMkLst>
          <pc:docMk/>
          <pc:sldMk cId="875311690" sldId="271"/>
        </pc:sldMkLst>
      </pc:sldChg>
      <pc:sldChg chg="modSp">
        <pc:chgData name="Juri Laamanen" userId="aec891c4900fcfe5" providerId="Windows Live" clId="Web-{65C89CF0-0687-74B5-3423-12D8A3261F86}" dt="2025-10-28T11:52:01.071" v="347" actId="14100"/>
        <pc:sldMkLst>
          <pc:docMk/>
          <pc:sldMk cId="493646380" sldId="272"/>
        </pc:sldMkLst>
        <pc:picChg chg="mod">
          <ac:chgData name="Juri Laamanen" userId="aec891c4900fcfe5" providerId="Windows Live" clId="Web-{65C89CF0-0687-74B5-3423-12D8A3261F86}" dt="2025-10-28T11:52:01.071" v="347" actId="14100"/>
          <ac:picMkLst>
            <pc:docMk/>
            <pc:sldMk cId="493646380" sldId="272"/>
            <ac:picMk id="10" creationId="{E0C9C294-098E-06D1-8149-66FE8976E569}"/>
          </ac:picMkLst>
        </pc:picChg>
      </pc:sldChg>
      <pc:sldChg chg="modSp modNotes">
        <pc:chgData name="Juri Laamanen" userId="aec891c4900fcfe5" providerId="Windows Live" clId="Web-{65C89CF0-0687-74B5-3423-12D8A3261F86}" dt="2025-10-28T12:40:49.653" v="398"/>
        <pc:sldMkLst>
          <pc:docMk/>
          <pc:sldMk cId="1520154866" sldId="273"/>
        </pc:sldMkLst>
        <pc:picChg chg="mod">
          <ac:chgData name="Juri Laamanen" userId="aec891c4900fcfe5" providerId="Windows Live" clId="Web-{65C89CF0-0687-74B5-3423-12D8A3261F86}" dt="2025-10-28T12:38:35.837" v="396" actId="14100"/>
          <ac:picMkLst>
            <pc:docMk/>
            <pc:sldMk cId="1520154866" sldId="273"/>
            <ac:picMk id="10" creationId="{2B29E119-966E-2959-4CF2-C6A9E6D94D27}"/>
          </ac:picMkLst>
        </pc:picChg>
      </pc:sldChg>
      <pc:sldChg chg="modNotes">
        <pc:chgData name="Juri Laamanen" userId="aec891c4900fcfe5" providerId="Windows Live" clId="Web-{65C89CF0-0687-74B5-3423-12D8A3261F86}" dt="2025-10-28T12:45:44.842" v="527"/>
        <pc:sldMkLst>
          <pc:docMk/>
          <pc:sldMk cId="3210763374" sldId="274"/>
        </pc:sldMkLst>
      </pc:sldChg>
      <pc:sldChg chg="addSp delSp modSp modNotes">
        <pc:chgData name="Juri Laamanen" userId="aec891c4900fcfe5" providerId="Windows Live" clId="Web-{65C89CF0-0687-74B5-3423-12D8A3261F86}" dt="2025-10-28T13:35:44.314" v="1151" actId="14100"/>
        <pc:sldMkLst>
          <pc:docMk/>
          <pc:sldMk cId="950574953" sldId="275"/>
        </pc:sldMkLst>
        <pc:spChg chg="mod">
          <ac:chgData name="Juri Laamanen" userId="aec891c4900fcfe5" providerId="Windows Live" clId="Web-{65C89CF0-0687-74B5-3423-12D8A3261F86}" dt="2025-10-28T12:33:28.278" v="385" actId="20577"/>
          <ac:spMkLst>
            <pc:docMk/>
            <pc:sldMk cId="950574953" sldId="275"/>
            <ac:spMk id="3" creationId="{A1D79004-AF00-1324-682D-378B9CCBC56F}"/>
          </ac:spMkLst>
        </pc:spChg>
        <pc:spChg chg="mod">
          <ac:chgData name="Juri Laamanen" userId="aec891c4900fcfe5" providerId="Windows Live" clId="Web-{65C89CF0-0687-74B5-3423-12D8A3261F86}" dt="2025-10-28T13:35:44.314" v="1151" actId="14100"/>
          <ac:spMkLst>
            <pc:docMk/>
            <pc:sldMk cId="950574953" sldId="275"/>
            <ac:spMk id="12" creationId="{9B700736-9270-CC66-BD1D-B2DD745426B8}"/>
          </ac:spMkLst>
        </pc:spChg>
        <pc:spChg chg="mod">
          <ac:chgData name="Juri Laamanen" userId="aec891c4900fcfe5" providerId="Windows Live" clId="Web-{65C89CF0-0687-74B5-3423-12D8A3261F86}" dt="2025-10-28T12:37:20.772" v="394" actId="1076"/>
          <ac:spMkLst>
            <pc:docMk/>
            <pc:sldMk cId="950574953" sldId="275"/>
            <ac:spMk id="13" creationId="{AE25771F-F7DD-A17E-F764-7B378FD138A1}"/>
          </ac:spMkLst>
        </pc:spChg>
        <pc:picChg chg="add mod ord">
          <ac:chgData name="Juri Laamanen" userId="aec891c4900fcfe5" providerId="Windows Live" clId="Web-{65C89CF0-0687-74B5-3423-12D8A3261F86}" dt="2025-10-28T13:04:07.921" v="931" actId="1076"/>
          <ac:picMkLst>
            <pc:docMk/>
            <pc:sldMk cId="950574953" sldId="275"/>
            <ac:picMk id="7" creationId="{D2E4BA29-0A61-8DE6-D989-93C18926964F}"/>
          </ac:picMkLst>
        </pc:picChg>
        <pc:picChg chg="mod">
          <ac:chgData name="Juri Laamanen" userId="aec891c4900fcfe5" providerId="Windows Live" clId="Web-{65C89CF0-0687-74B5-3423-12D8A3261F86}" dt="2025-10-28T12:37:30.882" v="395" actId="14100"/>
          <ac:picMkLst>
            <pc:docMk/>
            <pc:sldMk cId="950574953" sldId="275"/>
            <ac:picMk id="8" creationId="{6307759C-0318-4DCA-D2AA-E4CB19A4005F}"/>
          </ac:picMkLst>
        </pc:picChg>
        <pc:picChg chg="add mod">
          <ac:chgData name="Juri Laamanen" userId="aec891c4900fcfe5" providerId="Windows Live" clId="Web-{65C89CF0-0687-74B5-3423-12D8A3261F86}" dt="2025-10-28T13:04:09.953" v="932" actId="14100"/>
          <ac:picMkLst>
            <pc:docMk/>
            <pc:sldMk cId="950574953" sldId="275"/>
            <ac:picMk id="9" creationId="{F7ACECF1-B260-969F-CF2F-3B87ED3897C9}"/>
          </ac:picMkLst>
        </pc:picChg>
        <pc:picChg chg="mod">
          <ac:chgData name="Juri Laamanen" userId="aec891c4900fcfe5" providerId="Windows Live" clId="Web-{65C89CF0-0687-74B5-3423-12D8A3261F86}" dt="2025-10-28T12:37:14.412" v="392" actId="1076"/>
          <ac:picMkLst>
            <pc:docMk/>
            <pc:sldMk cId="950574953" sldId="275"/>
            <ac:picMk id="10" creationId="{E71BB3E8-AE5F-42C1-0BD6-F55D7E1E11A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DD720-5450-4F8D-9B40-EA5617A2F5D5}" type="datetimeFigureOut">
              <a:rPr lang="fi-FI" sz="800" smtClean="0"/>
              <a:t>30.10.2025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EA622-5474-46D2-9E25-B7390D39C680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794046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673615C5-03D7-4033-AA7E-61675A121AC6}" type="datetimeFigureOut">
              <a:rPr lang="fi-FI" smtClean="0"/>
              <a:pPr/>
              <a:t>30.10.2025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BD6EC600-B393-4301-A281-C4D1D819C08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2225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9253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FFBC7-3F5F-ECC1-0EF0-8826385C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DD339FA-B603-17B7-AAD3-75E030BC3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06572EE-DA36-71A0-6DF3-A630B72BE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Trauma is a </a:t>
            </a:r>
            <a:r>
              <a:rPr lang="fi-FI" dirty="0" err="1"/>
              <a:t>varyingly</a:t>
            </a:r>
            <a:r>
              <a:rPr lang="fi-FI" dirty="0"/>
              <a:t> </a:t>
            </a:r>
            <a:r>
              <a:rPr lang="fi-FI" dirty="0" err="1"/>
              <a:t>common</a:t>
            </a:r>
            <a:r>
              <a:rPr lang="fi-FI" dirty="0"/>
              <a:t> </a:t>
            </a:r>
            <a:r>
              <a:rPr lang="fi-FI" dirty="0" err="1"/>
              <a:t>reason</a:t>
            </a:r>
            <a:r>
              <a:rPr lang="fi-FI" dirty="0"/>
              <a:t> for HEMS </a:t>
            </a:r>
            <a:r>
              <a:rPr lang="fi-FI" dirty="0" err="1"/>
              <a:t>involvement</a:t>
            </a:r>
            <a:r>
              <a:rPr lang="fi-FI" dirty="0"/>
              <a:t> in </a:t>
            </a:r>
            <a:r>
              <a:rPr lang="fi-FI" dirty="0" err="1"/>
              <a:t>treatment</a:t>
            </a:r>
            <a:r>
              <a:rPr lang="fi-FI" dirty="0"/>
              <a:t>. In </a:t>
            </a:r>
            <a:r>
              <a:rPr lang="fi-FI" dirty="0" err="1"/>
              <a:t>Finnish</a:t>
            </a:r>
            <a:r>
              <a:rPr lang="fi-FI" dirty="0"/>
              <a:t> data </a:t>
            </a:r>
            <a:r>
              <a:rPr lang="fi-FI" dirty="0" err="1"/>
              <a:t>around</a:t>
            </a:r>
            <a:r>
              <a:rPr lang="fi-FI" dirty="0"/>
              <a:t> </a:t>
            </a:r>
            <a:r>
              <a:rPr lang="fi-FI" dirty="0" err="1"/>
              <a:t>one</a:t>
            </a:r>
            <a:r>
              <a:rPr lang="fi-FI" dirty="0"/>
              <a:t> </a:t>
            </a:r>
            <a:r>
              <a:rPr lang="fi-FI" dirty="0" err="1"/>
              <a:t>fourth</a:t>
            </a:r>
            <a:r>
              <a:rPr lang="fi-FI" dirty="0"/>
              <a:t> of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primarily</a:t>
            </a:r>
            <a:r>
              <a:rPr lang="fi-FI" dirty="0"/>
              <a:t> </a:t>
            </a:r>
            <a:r>
              <a:rPr lang="fi-FI" dirty="0" err="1"/>
              <a:t>treated</a:t>
            </a:r>
            <a:r>
              <a:rPr lang="fi-FI" dirty="0"/>
              <a:t> for trauma. Out of </a:t>
            </a:r>
            <a:r>
              <a:rPr lang="fi-FI" dirty="0" err="1"/>
              <a:t>those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receive</a:t>
            </a:r>
            <a:r>
              <a:rPr lang="fi-FI" dirty="0"/>
              <a:t> </a:t>
            </a:r>
            <a:r>
              <a:rPr lang="fi-FI" dirty="0" err="1"/>
              <a:t>advanced</a:t>
            </a:r>
            <a:r>
              <a:rPr lang="fi-FI" dirty="0"/>
              <a:t>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airway</a:t>
            </a:r>
            <a:r>
              <a:rPr lang="fi-FI" dirty="0"/>
              <a:t> </a:t>
            </a:r>
            <a:r>
              <a:rPr lang="fi-FI" dirty="0" err="1"/>
              <a:t>interventions</a:t>
            </a:r>
            <a:r>
              <a:rPr lang="fi-FI" dirty="0"/>
              <a:t>, </a:t>
            </a:r>
            <a:r>
              <a:rPr lang="fi-FI" dirty="0" err="1"/>
              <a:t>around</a:t>
            </a:r>
            <a:r>
              <a:rPr lang="fi-FI" dirty="0"/>
              <a:t> 17-18%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suffered</a:t>
            </a:r>
            <a:r>
              <a:rPr lang="fi-FI" dirty="0"/>
              <a:t> traumatic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.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This</a:t>
            </a:r>
            <a:r>
              <a:rPr lang="fi-FI" dirty="0"/>
              <a:t> of </a:t>
            </a:r>
            <a:r>
              <a:rPr lang="fi-FI" dirty="0" err="1"/>
              <a:t>course</a:t>
            </a:r>
            <a:r>
              <a:rPr lang="fi-FI" dirty="0"/>
              <a:t> </a:t>
            </a:r>
            <a:r>
              <a:rPr lang="fi-FI" dirty="0" err="1"/>
              <a:t>varies</a:t>
            </a:r>
            <a:r>
              <a:rPr lang="fi-FI" dirty="0"/>
              <a:t> </a:t>
            </a:r>
            <a:r>
              <a:rPr lang="fi-FI" dirty="0" err="1"/>
              <a:t>between</a:t>
            </a:r>
            <a:r>
              <a:rPr lang="fi-FI" dirty="0"/>
              <a:t> </a:t>
            </a:r>
            <a:r>
              <a:rPr lang="fi-FI" dirty="0" err="1"/>
              <a:t>providers</a:t>
            </a:r>
            <a:r>
              <a:rPr lang="fi-FI" dirty="0"/>
              <a:t> </a:t>
            </a:r>
            <a:r>
              <a:rPr lang="fi-FI" dirty="0" err="1"/>
              <a:t>based</a:t>
            </a:r>
            <a:r>
              <a:rPr lang="fi-FI" dirty="0"/>
              <a:t> on </a:t>
            </a:r>
            <a:r>
              <a:rPr lang="fi-FI" dirty="0" err="1"/>
              <a:t>different</a:t>
            </a:r>
            <a:r>
              <a:rPr lang="fi-FI" dirty="0"/>
              <a:t> </a:t>
            </a:r>
            <a:r>
              <a:rPr lang="fi-FI" dirty="0" err="1"/>
              <a:t>protocols</a:t>
            </a:r>
            <a:r>
              <a:rPr lang="fi-FI" dirty="0"/>
              <a:t> and </a:t>
            </a:r>
            <a:r>
              <a:rPr lang="fi-FI" dirty="0" err="1"/>
              <a:t>usually</a:t>
            </a:r>
            <a:r>
              <a:rPr lang="fi-FI" dirty="0"/>
              <a:t> </a:t>
            </a: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numbers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reported</a:t>
            </a:r>
            <a:r>
              <a:rPr lang="fi-FI" dirty="0"/>
              <a:t>, </a:t>
            </a:r>
            <a:r>
              <a:rPr lang="fi-FI" dirty="0" err="1"/>
              <a:t>all</a:t>
            </a:r>
            <a:r>
              <a:rPr lang="fi-FI" dirty="0"/>
              <a:t> trauma is </a:t>
            </a:r>
            <a:r>
              <a:rPr lang="fi-FI" dirty="0" err="1"/>
              <a:t>reported</a:t>
            </a:r>
            <a:r>
              <a:rPr lang="fi-FI" dirty="0"/>
              <a:t> as </a:t>
            </a:r>
            <a:r>
              <a:rPr lang="fi-FI" dirty="0" err="1"/>
              <a:t>one</a:t>
            </a:r>
            <a:r>
              <a:rPr lang="fi-FI" dirty="0"/>
              <a:t> </a:t>
            </a:r>
            <a:r>
              <a:rPr lang="fi-FI" dirty="0" err="1"/>
              <a:t>without</a:t>
            </a:r>
            <a:r>
              <a:rPr lang="fi-FI" dirty="0"/>
              <a:t> </a:t>
            </a:r>
            <a:r>
              <a:rPr lang="fi-FI" dirty="0" err="1"/>
              <a:t>differentiating</a:t>
            </a:r>
            <a:r>
              <a:rPr lang="fi-FI" dirty="0"/>
              <a:t> TBI. In a </a:t>
            </a:r>
            <a:r>
              <a:rPr lang="fi-FI" dirty="0" err="1"/>
              <a:t>similar</a:t>
            </a:r>
            <a:r>
              <a:rPr lang="fi-FI" dirty="0"/>
              <a:t> </a:t>
            </a:r>
            <a:r>
              <a:rPr lang="fi-FI" dirty="0" err="1"/>
              <a:t>paper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Sunde</a:t>
            </a:r>
            <a:r>
              <a:rPr lang="fi-FI" dirty="0"/>
              <a:t> and </a:t>
            </a:r>
            <a:r>
              <a:rPr lang="fi-FI" dirty="0" err="1"/>
              <a:t>others</a:t>
            </a:r>
            <a:r>
              <a:rPr lang="fi-FI" dirty="0"/>
              <a:t> in 2015 </a:t>
            </a:r>
            <a:r>
              <a:rPr lang="fi-FI" dirty="0" err="1"/>
              <a:t>looking</a:t>
            </a:r>
            <a:r>
              <a:rPr lang="fi-FI" dirty="0"/>
              <a:t> at 21 HEMS </a:t>
            </a:r>
            <a:r>
              <a:rPr lang="fi-FI" dirty="0" err="1"/>
              <a:t>units</a:t>
            </a:r>
            <a:r>
              <a:rPr lang="fi-FI" dirty="0"/>
              <a:t>, in 7 western </a:t>
            </a:r>
            <a:r>
              <a:rPr lang="fi-FI" dirty="0" err="1"/>
              <a:t>countries</a:t>
            </a:r>
            <a:r>
              <a:rPr lang="fi-FI" dirty="0"/>
              <a:t>, </a:t>
            </a:r>
            <a:r>
              <a:rPr lang="fi-FI" dirty="0" err="1"/>
              <a:t>all</a:t>
            </a:r>
            <a:r>
              <a:rPr lang="fi-FI" dirty="0"/>
              <a:t> trauma </a:t>
            </a:r>
            <a:r>
              <a:rPr lang="fi-FI" dirty="0" err="1"/>
              <a:t>combined</a:t>
            </a:r>
            <a:r>
              <a:rPr lang="fi-FI" dirty="0"/>
              <a:t> </a:t>
            </a:r>
            <a:r>
              <a:rPr lang="fi-FI" dirty="0" err="1"/>
              <a:t>counted</a:t>
            </a:r>
            <a:r>
              <a:rPr lang="fi-FI" dirty="0"/>
              <a:t> for 44%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received</a:t>
            </a:r>
            <a:r>
              <a:rPr lang="fi-FI" dirty="0"/>
              <a:t> </a:t>
            </a:r>
            <a:r>
              <a:rPr lang="fi-FI" dirty="0" err="1"/>
              <a:t>advanced</a:t>
            </a:r>
            <a:r>
              <a:rPr lang="fi-FI" dirty="0"/>
              <a:t>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airway</a:t>
            </a:r>
            <a:r>
              <a:rPr lang="fi-FI" dirty="0"/>
              <a:t> interventions.</a:t>
            </a:r>
          </a:p>
          <a:p>
            <a:pPr marL="171450" indent="-171450">
              <a:buFontTx/>
              <a:buChar char="-"/>
            </a:pPr>
            <a:r>
              <a:rPr lang="fi-FI" dirty="0"/>
              <a:t>As is </a:t>
            </a:r>
            <a:r>
              <a:rPr lang="fi-FI" dirty="0" err="1"/>
              <a:t>well</a:t>
            </a:r>
            <a:r>
              <a:rPr lang="fi-FI" dirty="0"/>
              <a:t> </a:t>
            </a:r>
            <a:r>
              <a:rPr lang="fi-FI" dirty="0" err="1"/>
              <a:t>established</a:t>
            </a:r>
            <a:r>
              <a:rPr lang="fi-FI" dirty="0"/>
              <a:t>,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mortality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TBI </a:t>
            </a:r>
            <a:r>
              <a:rPr lang="fi-FI" dirty="0" err="1"/>
              <a:t>remains</a:t>
            </a:r>
            <a:r>
              <a:rPr lang="fi-FI" dirty="0"/>
              <a:t> </a:t>
            </a:r>
            <a:r>
              <a:rPr lang="fi-FI" dirty="0" err="1"/>
              <a:t>high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days</a:t>
            </a:r>
            <a:r>
              <a:rPr lang="fi-FI" dirty="0"/>
              <a:t> </a:t>
            </a:r>
            <a:r>
              <a:rPr lang="fi-FI" dirty="0" err="1"/>
              <a:t>following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incident</a:t>
            </a:r>
            <a:r>
              <a:rPr lang="fi-FI" dirty="0"/>
              <a:t>, </a:t>
            </a:r>
            <a:r>
              <a:rPr lang="fi-FI" dirty="0" err="1"/>
              <a:t>despite</a:t>
            </a:r>
            <a:r>
              <a:rPr lang="fi-FI" dirty="0"/>
              <a:t> </a:t>
            </a:r>
            <a:r>
              <a:rPr lang="fi-FI" dirty="0" err="1"/>
              <a:t>best</a:t>
            </a:r>
            <a:r>
              <a:rPr lang="fi-FI" dirty="0"/>
              <a:t> </a:t>
            </a:r>
            <a:r>
              <a:rPr lang="fi-FI" dirty="0" err="1"/>
              <a:t>efforts</a:t>
            </a:r>
            <a:r>
              <a:rPr lang="fi-FI" dirty="0"/>
              <a:t>, </a:t>
            </a:r>
            <a:r>
              <a:rPr lang="fi-FI" dirty="0" err="1"/>
              <a:t>especially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elderly</a:t>
            </a:r>
            <a:r>
              <a:rPr lang="fi-FI" dirty="0"/>
              <a:t> and </a:t>
            </a:r>
            <a:r>
              <a:rPr lang="fi-FI" dirty="0" err="1"/>
              <a:t>those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higher</a:t>
            </a:r>
            <a:r>
              <a:rPr lang="fi-FI" dirty="0"/>
              <a:t> </a:t>
            </a:r>
            <a:r>
              <a:rPr lang="fi-FI" dirty="0" err="1"/>
              <a:t>comorbidities</a:t>
            </a:r>
            <a:r>
              <a:rPr lang="fi-FI" dirty="0"/>
              <a:t>. Even in </a:t>
            </a:r>
            <a:r>
              <a:rPr lang="fi-FI" dirty="0" err="1"/>
              <a:t>those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survive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initial</a:t>
            </a:r>
            <a:r>
              <a:rPr lang="fi-FI" dirty="0"/>
              <a:t> </a:t>
            </a:r>
            <a:r>
              <a:rPr lang="fi-FI" dirty="0" err="1"/>
              <a:t>incident</a:t>
            </a:r>
            <a:r>
              <a:rPr lang="fi-FI" dirty="0"/>
              <a:t>, </a:t>
            </a:r>
            <a:r>
              <a:rPr lang="fi-FI" dirty="0" err="1"/>
              <a:t>neurological</a:t>
            </a:r>
            <a:r>
              <a:rPr lang="fi-FI" dirty="0"/>
              <a:t> </a:t>
            </a:r>
            <a:r>
              <a:rPr lang="fi-FI" dirty="0" err="1"/>
              <a:t>deficits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common</a:t>
            </a:r>
            <a:r>
              <a:rPr lang="fi-FI" dirty="0"/>
              <a:t>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212F5D4-A574-72D1-0A9E-9BC52C72C5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3123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fi-FI" dirty="0" err="1"/>
              <a:t>Then</a:t>
            </a:r>
            <a:r>
              <a:rPr lang="fi-FI" dirty="0"/>
              <a:t> on to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problem</a:t>
            </a:r>
            <a:r>
              <a:rPr lang="fi-FI" dirty="0"/>
              <a:t>:</a:t>
            </a:r>
          </a:p>
          <a:p>
            <a:pPr marL="171450" indent="-171450">
              <a:buFont typeface="Calibri"/>
              <a:buChar char="-"/>
            </a:pPr>
            <a:r>
              <a:rPr lang="fi-FI" dirty="0" err="1"/>
              <a:t>There</a:t>
            </a:r>
            <a:r>
              <a:rPr lang="fi-FI" dirty="0"/>
              <a:t> is no </a:t>
            </a:r>
            <a:r>
              <a:rPr lang="fi-FI" dirty="0" err="1"/>
              <a:t>consensus</a:t>
            </a:r>
            <a:r>
              <a:rPr lang="fi-FI" dirty="0"/>
              <a:t> </a:t>
            </a:r>
            <a:r>
              <a:rPr lang="fi-FI" dirty="0" err="1"/>
              <a:t>currently</a:t>
            </a:r>
            <a:r>
              <a:rPr lang="fi-FI" dirty="0"/>
              <a:t> on </a:t>
            </a:r>
            <a:r>
              <a:rPr lang="fi-FI" dirty="0" err="1"/>
              <a:t>drug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</a:t>
            </a:r>
            <a:r>
              <a:rPr lang="fi-FI" dirty="0" err="1"/>
              <a:t>across</a:t>
            </a:r>
            <a:r>
              <a:rPr lang="fi-FI" dirty="0"/>
              <a:t> </a:t>
            </a:r>
            <a:r>
              <a:rPr lang="fi-FI" dirty="0" err="1"/>
              <a:t>providers</a:t>
            </a:r>
            <a:endParaRPr lang="fi-FI" dirty="0"/>
          </a:p>
          <a:p>
            <a:pPr marL="171450" indent="-171450">
              <a:buFont typeface="Calibri"/>
              <a:buChar char="-"/>
            </a:pPr>
            <a:r>
              <a:rPr lang="fi-FI" dirty="0" err="1"/>
              <a:t>Generally</a:t>
            </a:r>
            <a:r>
              <a:rPr lang="fi-FI" dirty="0"/>
              <a:t> </a:t>
            </a:r>
            <a:r>
              <a:rPr lang="fi-FI" dirty="0" err="1"/>
              <a:t>propofol</a:t>
            </a:r>
            <a:r>
              <a:rPr lang="fi-FI" dirty="0"/>
              <a:t> is </a:t>
            </a:r>
            <a:r>
              <a:rPr lang="fi-FI" dirty="0" err="1"/>
              <a:t>most</a:t>
            </a:r>
            <a:r>
              <a:rPr lang="fi-FI" dirty="0"/>
              <a:t> </a:t>
            </a:r>
            <a:r>
              <a:rPr lang="fi-FI" dirty="0" err="1"/>
              <a:t>commonly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, </a:t>
            </a:r>
            <a:r>
              <a:rPr lang="fi-FI" dirty="0" err="1"/>
              <a:t>especially</a:t>
            </a:r>
            <a:r>
              <a:rPr lang="fi-FI" dirty="0"/>
              <a:t> </a:t>
            </a:r>
            <a:r>
              <a:rPr lang="fi-FI" dirty="0" err="1"/>
              <a:t>common</a:t>
            </a:r>
            <a:r>
              <a:rPr lang="fi-FI" dirty="0"/>
              <a:t> in </a:t>
            </a:r>
            <a:r>
              <a:rPr lang="fi-FI" dirty="0" err="1"/>
              <a:t>haemodynamically</a:t>
            </a:r>
            <a:r>
              <a:rPr lang="fi-FI" dirty="0"/>
              <a:t> </a:t>
            </a:r>
            <a:r>
              <a:rPr lang="fi-FI" dirty="0" err="1"/>
              <a:t>stable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hypertensive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. No </a:t>
            </a:r>
            <a:r>
              <a:rPr lang="fi-FI" dirty="0" err="1"/>
              <a:t>good</a:t>
            </a:r>
            <a:r>
              <a:rPr lang="fi-FI" dirty="0"/>
              <a:t> </a:t>
            </a:r>
            <a:r>
              <a:rPr lang="fi-FI" dirty="0" err="1"/>
              <a:t>reviews</a:t>
            </a:r>
            <a:r>
              <a:rPr lang="fi-FI" dirty="0"/>
              <a:t> </a:t>
            </a:r>
            <a:r>
              <a:rPr lang="fi-FI" dirty="0" err="1"/>
              <a:t>specifically</a:t>
            </a:r>
            <a:r>
              <a:rPr lang="fi-FI" dirty="0"/>
              <a:t> on TBI </a:t>
            </a:r>
            <a:r>
              <a:rPr lang="fi-FI" dirty="0" err="1"/>
              <a:t>patients</a:t>
            </a:r>
            <a:r>
              <a:rPr lang="fi-FI" dirty="0"/>
              <a:t>. </a:t>
            </a:r>
            <a:r>
              <a:rPr lang="fi-FI" dirty="0" err="1"/>
              <a:t>Less</a:t>
            </a:r>
            <a:r>
              <a:rPr lang="fi-FI" dirty="0"/>
              <a:t> </a:t>
            </a:r>
            <a:r>
              <a:rPr lang="fi-FI" dirty="0" err="1"/>
              <a:t>common</a:t>
            </a:r>
            <a:r>
              <a:rPr lang="fi-FI" dirty="0"/>
              <a:t> in </a:t>
            </a:r>
            <a:r>
              <a:rPr lang="fi-FI" dirty="0" err="1"/>
              <a:t>haemodynamically</a:t>
            </a:r>
            <a:r>
              <a:rPr lang="fi-FI" dirty="0"/>
              <a:t> </a:t>
            </a:r>
            <a:r>
              <a:rPr lang="fi-FI" dirty="0" err="1"/>
              <a:t>unstable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, </a:t>
            </a:r>
            <a:r>
              <a:rPr lang="fi-FI" dirty="0" err="1"/>
              <a:t>risk</a:t>
            </a:r>
            <a:r>
              <a:rPr lang="fi-FI" dirty="0"/>
              <a:t> of hypotension is a </a:t>
            </a:r>
            <a:r>
              <a:rPr lang="fi-FI" dirty="0" err="1"/>
              <a:t>reason</a:t>
            </a:r>
            <a:r>
              <a:rPr lang="fi-FI" dirty="0"/>
              <a:t> for some </a:t>
            </a:r>
            <a:r>
              <a:rPr lang="fi-FI" dirty="0" err="1"/>
              <a:t>providers</a:t>
            </a:r>
            <a:r>
              <a:rPr lang="fi-FI" dirty="0"/>
              <a:t> to </a:t>
            </a:r>
            <a:r>
              <a:rPr lang="fi-FI" dirty="0" err="1"/>
              <a:t>avoid</a:t>
            </a:r>
            <a:endParaRPr lang="fi-FI" dirty="0"/>
          </a:p>
          <a:p>
            <a:pPr marL="171450" indent="-171450">
              <a:buFont typeface="Calibri"/>
              <a:buChar char="-"/>
            </a:pPr>
            <a:r>
              <a:rPr lang="fi-FI" dirty="0" err="1"/>
              <a:t>Esketamine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gained</a:t>
            </a:r>
            <a:r>
              <a:rPr lang="fi-FI" dirty="0"/>
              <a:t> </a:t>
            </a:r>
            <a:r>
              <a:rPr lang="fi-FI" dirty="0" err="1"/>
              <a:t>popularity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several</a:t>
            </a:r>
            <a:r>
              <a:rPr lang="fi-FI" dirty="0"/>
              <a:t> </a:t>
            </a:r>
            <a:r>
              <a:rPr lang="fi-FI" dirty="0" err="1"/>
              <a:t>providers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last</a:t>
            </a:r>
            <a:r>
              <a:rPr lang="fi-FI" dirty="0"/>
              <a:t> 10 </a:t>
            </a:r>
            <a:r>
              <a:rPr lang="fi-FI" dirty="0" err="1"/>
              <a:t>years</a:t>
            </a:r>
            <a:r>
              <a:rPr lang="fi-FI" dirty="0"/>
              <a:t>, for </a:t>
            </a:r>
            <a:r>
              <a:rPr lang="fi-FI" dirty="0" err="1"/>
              <a:t>example</a:t>
            </a:r>
            <a:r>
              <a:rPr lang="fi-FI" dirty="0"/>
              <a:t> in </a:t>
            </a:r>
            <a:r>
              <a:rPr lang="fi-FI" dirty="0" err="1"/>
              <a:t>German</a:t>
            </a:r>
            <a:r>
              <a:rPr lang="fi-FI" dirty="0"/>
              <a:t> HEMS (</a:t>
            </a:r>
            <a:r>
              <a:rPr lang="fi-FI" dirty="0" err="1"/>
              <a:t>Wafaisade</a:t>
            </a:r>
            <a:r>
              <a:rPr lang="fi-FI" dirty="0"/>
              <a:t> et al. 2019). </a:t>
            </a:r>
          </a:p>
          <a:p>
            <a:pPr marL="171450" indent="-171450">
              <a:buFont typeface="Calibri"/>
              <a:buChar char="-"/>
            </a:pPr>
            <a:r>
              <a:rPr lang="fi-FI" dirty="0" err="1"/>
              <a:t>Etomidate</a:t>
            </a:r>
            <a:r>
              <a:rPr lang="fi-FI" dirty="0"/>
              <a:t> and </a:t>
            </a:r>
            <a:r>
              <a:rPr lang="fi-FI" dirty="0" err="1"/>
              <a:t>midazolam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unpopular</a:t>
            </a:r>
            <a:r>
              <a:rPr lang="fi-FI" dirty="0"/>
              <a:t> in Finland, </a:t>
            </a:r>
            <a:r>
              <a:rPr lang="fi-FI" dirty="0" err="1"/>
              <a:t>etomidate</a:t>
            </a:r>
            <a:r>
              <a:rPr lang="fi-FI" dirty="0"/>
              <a:t> </a:t>
            </a:r>
            <a:r>
              <a:rPr lang="fi-FI" dirty="0" err="1"/>
              <a:t>due</a:t>
            </a:r>
            <a:r>
              <a:rPr lang="fi-FI" dirty="0"/>
              <a:t> to </a:t>
            </a:r>
            <a:r>
              <a:rPr lang="fi-FI" dirty="0" err="1"/>
              <a:t>concerns</a:t>
            </a:r>
            <a:r>
              <a:rPr lang="fi-FI" dirty="0"/>
              <a:t> </a:t>
            </a:r>
            <a:r>
              <a:rPr lang="fi-FI" dirty="0" err="1"/>
              <a:t>over</a:t>
            </a:r>
            <a:r>
              <a:rPr lang="fi-FI" dirty="0"/>
              <a:t> </a:t>
            </a:r>
            <a:r>
              <a:rPr lang="fi-FI" dirty="0" err="1"/>
              <a:t>adrenal</a:t>
            </a:r>
            <a:r>
              <a:rPr lang="fi-FI" dirty="0"/>
              <a:t> </a:t>
            </a:r>
            <a:r>
              <a:rPr lang="fi-FI" dirty="0" err="1"/>
              <a:t>insufficiency</a:t>
            </a:r>
            <a:r>
              <a:rPr lang="fi-FI" dirty="0"/>
              <a:t> and </a:t>
            </a:r>
            <a:r>
              <a:rPr lang="fi-FI" dirty="0" err="1"/>
              <a:t>midazolam</a:t>
            </a:r>
            <a:r>
              <a:rPr lang="fi-FI" dirty="0"/>
              <a:t> </a:t>
            </a:r>
            <a:r>
              <a:rPr lang="fi-FI" dirty="0" err="1"/>
              <a:t>due</a:t>
            </a:r>
            <a:r>
              <a:rPr lang="fi-FI" dirty="0"/>
              <a:t> to </a:t>
            </a:r>
            <a:r>
              <a:rPr lang="fi-FI" dirty="0" err="1"/>
              <a:t>concerns</a:t>
            </a:r>
            <a:r>
              <a:rPr lang="fi-FI" dirty="0"/>
              <a:t> </a:t>
            </a:r>
            <a:r>
              <a:rPr lang="fi-FI" dirty="0" err="1"/>
              <a:t>over</a:t>
            </a:r>
            <a:r>
              <a:rPr lang="fi-FI" dirty="0"/>
              <a:t> hypotension. Still </a:t>
            </a:r>
            <a:r>
              <a:rPr lang="fi-FI" dirty="0" err="1"/>
              <a:t>especially</a:t>
            </a:r>
            <a:r>
              <a:rPr lang="fi-FI" dirty="0"/>
              <a:t> </a:t>
            </a:r>
            <a:r>
              <a:rPr lang="fi-FI" dirty="0" err="1"/>
              <a:t>etomidate</a:t>
            </a:r>
            <a:r>
              <a:rPr lang="fi-FI" dirty="0"/>
              <a:t> is </a:t>
            </a:r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popular</a:t>
            </a:r>
            <a:r>
              <a:rPr lang="fi-FI" dirty="0"/>
              <a:t> </a:t>
            </a:r>
            <a:r>
              <a:rPr lang="fi-FI" dirty="0" err="1"/>
              <a:t>amongst</a:t>
            </a:r>
            <a:r>
              <a:rPr lang="fi-FI" dirty="0"/>
              <a:t> some </a:t>
            </a:r>
            <a:r>
              <a:rPr lang="fi-FI" dirty="0" err="1"/>
              <a:t>providers</a:t>
            </a:r>
            <a:r>
              <a:rPr lang="fi-FI" dirty="0"/>
              <a:t>.</a:t>
            </a:r>
          </a:p>
          <a:p>
            <a:pPr marL="171450" indent="-171450">
              <a:buFont typeface="Calibri"/>
              <a:buChar char="-"/>
            </a:pPr>
            <a:r>
              <a:rPr lang="fi-FI" dirty="0"/>
              <a:t>Out of </a:t>
            </a:r>
            <a:r>
              <a:rPr lang="fi-FI" dirty="0" err="1"/>
              <a:t>interest</a:t>
            </a:r>
            <a:r>
              <a:rPr lang="fi-FI" dirty="0"/>
              <a:t> i </a:t>
            </a:r>
            <a:r>
              <a:rPr lang="fi-FI" dirty="0" err="1"/>
              <a:t>checked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UptoDate</a:t>
            </a:r>
            <a:r>
              <a:rPr lang="fi-FI" dirty="0"/>
              <a:t> </a:t>
            </a:r>
            <a:r>
              <a:rPr lang="fi-FI" dirty="0" err="1"/>
              <a:t>website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week</a:t>
            </a:r>
            <a:r>
              <a:rPr lang="fi-FI" dirty="0"/>
              <a:t> to </a:t>
            </a:r>
            <a:r>
              <a:rPr lang="fi-FI" dirty="0" err="1"/>
              <a:t>see</a:t>
            </a:r>
            <a:r>
              <a:rPr lang="fi-FI" dirty="0"/>
              <a:t>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recommendation</a:t>
            </a:r>
            <a:r>
              <a:rPr lang="fi-FI" dirty="0"/>
              <a:t> for </a:t>
            </a:r>
            <a:r>
              <a:rPr lang="fi-FI" dirty="0" err="1"/>
              <a:t>induction</a:t>
            </a:r>
            <a:r>
              <a:rPr lang="fi-FI" dirty="0"/>
              <a:t> in </a:t>
            </a:r>
            <a:r>
              <a:rPr lang="fi-FI" dirty="0" err="1"/>
              <a:t>head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 and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answer</a:t>
            </a:r>
            <a:r>
              <a:rPr lang="fi-FI" dirty="0"/>
              <a:t> </a:t>
            </a:r>
            <a:r>
              <a:rPr lang="fi-FI" dirty="0" err="1"/>
              <a:t>would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to </a:t>
            </a:r>
            <a:r>
              <a:rPr lang="fi-FI" dirty="0" err="1"/>
              <a:t>primarily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</a:t>
            </a:r>
            <a:r>
              <a:rPr lang="fi-FI" dirty="0" err="1"/>
              <a:t>etomidate</a:t>
            </a:r>
            <a:r>
              <a:rPr lang="fi-FI" dirty="0"/>
              <a:t>,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atleast</a:t>
            </a:r>
            <a:r>
              <a:rPr lang="fi-FI" dirty="0"/>
              <a:t> in Finland as </a:t>
            </a:r>
            <a:r>
              <a:rPr lang="fi-FI" dirty="0" err="1"/>
              <a:t>far</a:t>
            </a:r>
            <a:r>
              <a:rPr lang="fi-FI" dirty="0"/>
              <a:t> as i </a:t>
            </a:r>
            <a:r>
              <a:rPr lang="fi-FI" dirty="0" err="1"/>
              <a:t>know</a:t>
            </a:r>
            <a:r>
              <a:rPr lang="fi-FI" dirty="0"/>
              <a:t> is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 </a:t>
            </a:r>
            <a:r>
              <a:rPr lang="fi-FI" dirty="0" err="1"/>
              <a:t>anywhere</a:t>
            </a:r>
            <a:r>
              <a:rPr lang="fi-FI" dirty="0"/>
              <a:t>. So </a:t>
            </a:r>
            <a:r>
              <a:rPr lang="fi-FI" dirty="0" err="1"/>
              <a:t>this</a:t>
            </a:r>
            <a:r>
              <a:rPr lang="fi-FI" dirty="0"/>
              <a:t> just </a:t>
            </a:r>
            <a:r>
              <a:rPr lang="fi-FI" dirty="0" err="1"/>
              <a:t>shows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lack</a:t>
            </a:r>
            <a:r>
              <a:rPr lang="fi-FI" dirty="0"/>
              <a:t> of </a:t>
            </a:r>
            <a:r>
              <a:rPr lang="fi-FI" dirty="0" err="1"/>
              <a:t>consensus</a:t>
            </a:r>
            <a:r>
              <a:rPr lang="fi-FI" dirty="0"/>
              <a:t> </a:t>
            </a:r>
            <a:r>
              <a:rPr lang="fi-FI" dirty="0" err="1"/>
              <a:t>currently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TBI </a:t>
            </a:r>
            <a:r>
              <a:rPr lang="fi-FI" dirty="0" err="1"/>
              <a:t>patients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8838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So </a:t>
            </a: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focusing</a:t>
            </a:r>
            <a:r>
              <a:rPr lang="fi-FI" dirty="0"/>
              <a:t> 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core</a:t>
            </a:r>
            <a:r>
              <a:rPr lang="fi-FI" dirty="0"/>
              <a:t> </a:t>
            </a:r>
            <a:r>
              <a:rPr lang="fi-FI" dirty="0" err="1"/>
              <a:t>problem</a:t>
            </a:r>
            <a:r>
              <a:rPr lang="fi-FI" dirty="0"/>
              <a:t> in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TBI, </a:t>
            </a:r>
            <a:r>
              <a:rPr lang="fi-FI" dirty="0" err="1"/>
              <a:t>our</a:t>
            </a:r>
            <a:r>
              <a:rPr lang="fi-FI" dirty="0"/>
              <a:t> main </a:t>
            </a:r>
            <a:r>
              <a:rPr lang="fi-FI" dirty="0" err="1"/>
              <a:t>challenge</a:t>
            </a:r>
            <a:r>
              <a:rPr lang="fi-FI" dirty="0"/>
              <a:t> is to </a:t>
            </a:r>
            <a:r>
              <a:rPr lang="fi-FI" dirty="0" err="1"/>
              <a:t>preserve</a:t>
            </a:r>
            <a:r>
              <a:rPr lang="fi-FI" dirty="0"/>
              <a:t> </a:t>
            </a:r>
            <a:r>
              <a:rPr lang="fi-FI" dirty="0" err="1"/>
              <a:t>adequate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perfusion</a:t>
            </a:r>
            <a:r>
              <a:rPr lang="fi-FI" dirty="0"/>
              <a:t>, </a:t>
            </a:r>
            <a:r>
              <a:rPr lang="fi-FI" dirty="0" err="1"/>
              <a:t>avoiding</a:t>
            </a:r>
            <a:r>
              <a:rPr lang="fi-FI" dirty="0"/>
              <a:t> </a:t>
            </a:r>
            <a:r>
              <a:rPr lang="fi-FI" dirty="0" err="1"/>
              <a:t>both</a:t>
            </a:r>
            <a:r>
              <a:rPr lang="fi-FI" dirty="0"/>
              <a:t> </a:t>
            </a:r>
            <a:r>
              <a:rPr lang="fi-FI" dirty="0" err="1"/>
              <a:t>ischemia</a:t>
            </a:r>
            <a:r>
              <a:rPr lang="fi-FI" dirty="0"/>
              <a:t> and </a:t>
            </a:r>
            <a:r>
              <a:rPr lang="fi-FI" dirty="0" err="1"/>
              <a:t>hyperemia</a:t>
            </a:r>
            <a:r>
              <a:rPr lang="fi-FI" dirty="0"/>
              <a:t> as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know</a:t>
            </a:r>
            <a:r>
              <a:rPr lang="fi-FI" dirty="0"/>
              <a:t> </a:t>
            </a:r>
            <a:r>
              <a:rPr lang="fi-FI" dirty="0" err="1"/>
              <a:t>well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both</a:t>
            </a:r>
            <a:r>
              <a:rPr lang="fi-FI" dirty="0"/>
              <a:t> </a:t>
            </a:r>
            <a:r>
              <a:rPr lang="fi-FI" dirty="0" err="1"/>
              <a:t>hypo</a:t>
            </a:r>
            <a:r>
              <a:rPr lang="fi-FI" dirty="0"/>
              <a:t>- and hypertension </a:t>
            </a:r>
            <a:r>
              <a:rPr lang="fi-FI" dirty="0" err="1"/>
              <a:t>worsen</a:t>
            </a:r>
            <a:r>
              <a:rPr lang="fi-FI" dirty="0"/>
              <a:t> </a:t>
            </a:r>
            <a:r>
              <a:rPr lang="fi-FI" dirty="0" err="1"/>
              <a:t>outcomes</a:t>
            </a:r>
            <a:endParaRPr lang="fi-FI" dirty="0"/>
          </a:p>
          <a:p>
            <a:pPr marL="171450" indent="-171450">
              <a:buFontTx/>
              <a:buChar char="-"/>
            </a:pPr>
            <a:r>
              <a:rPr lang="fi-FI" dirty="0"/>
              <a:t>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background</a:t>
            </a:r>
            <a:r>
              <a:rPr lang="fi-FI" dirty="0"/>
              <a:t> for </a:t>
            </a:r>
            <a:r>
              <a:rPr lang="fi-FI" dirty="0" err="1"/>
              <a:t>normal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flow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 a </a:t>
            </a:r>
            <a:r>
              <a:rPr lang="fi-FI" dirty="0" err="1"/>
              <a:t>model</a:t>
            </a:r>
            <a:r>
              <a:rPr lang="fi-FI" dirty="0"/>
              <a:t> of </a:t>
            </a:r>
            <a:r>
              <a:rPr lang="fi-FI" dirty="0" err="1"/>
              <a:t>three</a:t>
            </a:r>
            <a:r>
              <a:rPr lang="fi-FI" dirty="0"/>
              <a:t> </a:t>
            </a:r>
            <a:r>
              <a:rPr lang="fi-FI" dirty="0" err="1"/>
              <a:t>systems</a:t>
            </a:r>
            <a:r>
              <a:rPr lang="fi-FI" dirty="0"/>
              <a:t> </a:t>
            </a:r>
            <a:r>
              <a:rPr lang="fi-FI" dirty="0" err="1"/>
              <a:t>regulating</a:t>
            </a:r>
            <a:r>
              <a:rPr lang="fi-FI" dirty="0"/>
              <a:t> </a:t>
            </a:r>
            <a:r>
              <a:rPr lang="fi-FI" dirty="0" err="1"/>
              <a:t>normal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autoregulation</a:t>
            </a:r>
            <a:r>
              <a:rPr lang="fi-FI" dirty="0"/>
              <a:t>: </a:t>
            </a:r>
            <a:r>
              <a:rPr lang="fi-FI" dirty="0" err="1"/>
              <a:t>hemodynamic</a:t>
            </a:r>
            <a:r>
              <a:rPr lang="fi-FI" dirty="0"/>
              <a:t> </a:t>
            </a:r>
            <a:r>
              <a:rPr lang="fi-FI" dirty="0" err="1"/>
              <a:t>autoregulation</a:t>
            </a:r>
            <a:r>
              <a:rPr lang="fi-FI" dirty="0"/>
              <a:t>, </a:t>
            </a:r>
            <a:r>
              <a:rPr lang="fi-FI" dirty="0" err="1"/>
              <a:t>cerebrovascular</a:t>
            </a:r>
            <a:r>
              <a:rPr lang="fi-FI" dirty="0"/>
              <a:t> </a:t>
            </a:r>
            <a:r>
              <a:rPr lang="fi-FI" dirty="0" err="1"/>
              <a:t>reactivity</a:t>
            </a:r>
            <a:r>
              <a:rPr lang="fi-FI" dirty="0"/>
              <a:t> to </a:t>
            </a:r>
            <a:r>
              <a:rPr lang="fi-FI" dirty="0" err="1"/>
              <a:t>gases</a:t>
            </a:r>
            <a:r>
              <a:rPr lang="fi-FI" dirty="0"/>
              <a:t> (</a:t>
            </a:r>
            <a:r>
              <a:rPr lang="fi-FI" dirty="0" err="1"/>
              <a:t>especially</a:t>
            </a:r>
            <a:r>
              <a:rPr lang="fi-FI" dirty="0"/>
              <a:t> CO2) and </a:t>
            </a:r>
            <a:r>
              <a:rPr lang="fi-FI" dirty="0" err="1"/>
              <a:t>neurovascular</a:t>
            </a:r>
            <a:r>
              <a:rPr lang="fi-FI" dirty="0"/>
              <a:t> </a:t>
            </a:r>
            <a:r>
              <a:rPr lang="fi-FI" dirty="0" err="1"/>
              <a:t>coupling</a:t>
            </a:r>
            <a:endParaRPr lang="fi-FI" dirty="0"/>
          </a:p>
          <a:p>
            <a:pPr marL="171450" indent="-171450">
              <a:buFontTx/>
              <a:buChar char="-"/>
            </a:pP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three</a:t>
            </a:r>
            <a:r>
              <a:rPr lang="fi-FI" dirty="0"/>
              <a:t> </a:t>
            </a:r>
            <a:r>
              <a:rPr lang="fi-FI" dirty="0" err="1"/>
              <a:t>systems</a:t>
            </a:r>
            <a:r>
              <a:rPr lang="fi-FI" dirty="0"/>
              <a:t> </a:t>
            </a:r>
            <a:r>
              <a:rPr lang="fi-FI" dirty="0" err="1"/>
              <a:t>together</a:t>
            </a:r>
            <a:r>
              <a:rPr lang="fi-FI" dirty="0"/>
              <a:t> </a:t>
            </a:r>
            <a:r>
              <a:rPr lang="fi-FI" dirty="0" err="1"/>
              <a:t>result</a:t>
            </a:r>
            <a:r>
              <a:rPr lang="fi-FI" dirty="0"/>
              <a:t> in a </a:t>
            </a:r>
            <a:r>
              <a:rPr lang="fi-FI" dirty="0" err="1"/>
              <a:t>relatively</a:t>
            </a:r>
            <a:r>
              <a:rPr lang="fi-FI" dirty="0"/>
              <a:t> </a:t>
            </a:r>
            <a:r>
              <a:rPr lang="fi-FI" dirty="0" err="1"/>
              <a:t>stable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flow</a:t>
            </a:r>
            <a:r>
              <a:rPr lang="fi-FI" dirty="0"/>
              <a:t> in </a:t>
            </a:r>
            <a:r>
              <a:rPr lang="fi-FI" dirty="0" err="1"/>
              <a:t>neurologically</a:t>
            </a:r>
            <a:r>
              <a:rPr lang="fi-FI" dirty="0"/>
              <a:t> </a:t>
            </a:r>
            <a:r>
              <a:rPr lang="fi-FI" dirty="0" err="1"/>
              <a:t>healthy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despite</a:t>
            </a:r>
            <a:r>
              <a:rPr lang="fi-FI" dirty="0"/>
              <a:t> </a:t>
            </a:r>
            <a:r>
              <a:rPr lang="fi-FI" dirty="0" err="1"/>
              <a:t>constant</a:t>
            </a:r>
            <a:r>
              <a:rPr lang="fi-FI" dirty="0"/>
              <a:t> </a:t>
            </a:r>
            <a:r>
              <a:rPr lang="fi-FI" dirty="0" err="1"/>
              <a:t>fluctuations</a:t>
            </a:r>
            <a:r>
              <a:rPr lang="fi-FI" dirty="0"/>
              <a:t> in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.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While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somewhat</a:t>
            </a:r>
            <a:r>
              <a:rPr lang="fi-FI" dirty="0"/>
              <a:t> </a:t>
            </a:r>
            <a:r>
              <a:rPr lang="fi-FI" dirty="0" err="1"/>
              <a:t>influence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system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controlling</a:t>
            </a:r>
            <a:r>
              <a:rPr lang="fi-FI" dirty="0"/>
              <a:t> </a:t>
            </a:r>
            <a:r>
              <a:rPr lang="fi-FI" dirty="0" err="1"/>
              <a:t>ventilation</a:t>
            </a:r>
            <a:r>
              <a:rPr lang="fi-FI" dirty="0"/>
              <a:t>,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most</a:t>
            </a:r>
            <a:r>
              <a:rPr lang="fi-FI" dirty="0"/>
              <a:t> </a:t>
            </a:r>
            <a:r>
              <a:rPr lang="fi-FI" dirty="0" err="1"/>
              <a:t>relevant</a:t>
            </a:r>
            <a:r>
              <a:rPr lang="fi-FI" dirty="0"/>
              <a:t> </a:t>
            </a:r>
            <a:r>
              <a:rPr lang="fi-FI" dirty="0" err="1"/>
              <a:t>way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available</a:t>
            </a:r>
            <a:r>
              <a:rPr lang="fi-FI" dirty="0"/>
              <a:t> is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affecting</a:t>
            </a:r>
            <a:r>
              <a:rPr lang="fi-FI" dirty="0"/>
              <a:t> </a:t>
            </a:r>
            <a:r>
              <a:rPr lang="fi-FI" dirty="0" err="1"/>
              <a:t>systemic</a:t>
            </a:r>
            <a:r>
              <a:rPr lang="fi-FI" dirty="0"/>
              <a:t> </a:t>
            </a:r>
            <a:r>
              <a:rPr lang="fi-FI" dirty="0" err="1"/>
              <a:t>haemodynamics</a:t>
            </a:r>
            <a:r>
              <a:rPr lang="fi-FI" dirty="0"/>
              <a:t>, as CPP (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perfusion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) is </a:t>
            </a:r>
            <a:r>
              <a:rPr lang="fi-FI" dirty="0" err="1"/>
              <a:t>roughly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difference</a:t>
            </a:r>
            <a:r>
              <a:rPr lang="fi-FI" dirty="0"/>
              <a:t> </a:t>
            </a:r>
            <a:r>
              <a:rPr lang="fi-FI" dirty="0" err="1"/>
              <a:t>between</a:t>
            </a:r>
            <a:r>
              <a:rPr lang="fi-FI" dirty="0"/>
              <a:t> </a:t>
            </a:r>
            <a:r>
              <a:rPr lang="fi-FI" dirty="0" err="1"/>
              <a:t>mean</a:t>
            </a:r>
            <a:r>
              <a:rPr lang="fi-FI" dirty="0"/>
              <a:t> </a:t>
            </a:r>
            <a:r>
              <a:rPr lang="fi-FI" dirty="0" err="1"/>
              <a:t>arterial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and </a:t>
            </a:r>
            <a:r>
              <a:rPr lang="fi-FI" dirty="0" err="1"/>
              <a:t>intracranial</a:t>
            </a:r>
            <a:r>
              <a:rPr lang="fi-FI" dirty="0"/>
              <a:t> </a:t>
            </a:r>
            <a:r>
              <a:rPr lang="fi-FI" dirty="0" err="1"/>
              <a:t>pressure</a:t>
            </a:r>
            <a:endParaRPr lang="fi-FI" dirty="0"/>
          </a:p>
          <a:p>
            <a:pPr marL="171450" indent="-171450">
              <a:buFontTx/>
              <a:buChar char="-"/>
            </a:pPr>
            <a:r>
              <a:rPr lang="fi-FI" dirty="0" err="1"/>
              <a:t>Importantly</a:t>
            </a:r>
            <a:r>
              <a:rPr lang="fi-FI" dirty="0"/>
              <a:t>, </a:t>
            </a:r>
            <a:r>
              <a:rPr lang="fi-FI" dirty="0" err="1"/>
              <a:t>while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combination</a:t>
            </a:r>
            <a:r>
              <a:rPr lang="fi-FI" dirty="0"/>
              <a:t> of </a:t>
            </a: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three</a:t>
            </a:r>
            <a:r>
              <a:rPr lang="fi-FI" dirty="0"/>
              <a:t> </a:t>
            </a:r>
            <a:r>
              <a:rPr lang="fi-FI" dirty="0" err="1"/>
              <a:t>systems</a:t>
            </a:r>
            <a:r>
              <a:rPr lang="fi-FI" dirty="0"/>
              <a:t> is </a:t>
            </a:r>
            <a:r>
              <a:rPr lang="fi-FI" dirty="0" err="1"/>
              <a:t>possibly</a:t>
            </a:r>
            <a:r>
              <a:rPr lang="fi-FI" dirty="0"/>
              <a:t>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best</a:t>
            </a:r>
            <a:r>
              <a:rPr lang="fi-FI" dirty="0"/>
              <a:t> </a:t>
            </a:r>
            <a:r>
              <a:rPr lang="fi-FI" dirty="0" err="1"/>
              <a:t>choice</a:t>
            </a:r>
            <a:r>
              <a:rPr lang="fi-FI" dirty="0"/>
              <a:t> for </a:t>
            </a:r>
            <a:r>
              <a:rPr lang="fi-FI" dirty="0" err="1"/>
              <a:t>modelling</a:t>
            </a:r>
            <a:r>
              <a:rPr lang="fi-FI" dirty="0"/>
              <a:t> </a:t>
            </a:r>
            <a:r>
              <a:rPr lang="fi-FI" dirty="0" err="1"/>
              <a:t>normal</a:t>
            </a:r>
            <a:r>
              <a:rPr lang="fi-FI" dirty="0"/>
              <a:t> </a:t>
            </a:r>
            <a:r>
              <a:rPr lang="fi-FI" dirty="0" err="1"/>
              <a:t>autoregulation</a:t>
            </a:r>
            <a:r>
              <a:rPr lang="fi-FI" dirty="0"/>
              <a:t>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now</a:t>
            </a:r>
            <a:r>
              <a:rPr lang="fi-FI" dirty="0"/>
              <a:t> </a:t>
            </a:r>
            <a:r>
              <a:rPr lang="fi-FI" dirty="0" err="1"/>
              <a:t>know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it’s</a:t>
            </a:r>
            <a:r>
              <a:rPr lang="fi-FI" dirty="0"/>
              <a:t> a </a:t>
            </a:r>
            <a:r>
              <a:rPr lang="fi-FI" dirty="0" err="1"/>
              <a:t>simplification</a:t>
            </a:r>
            <a:r>
              <a:rPr lang="fi-FI" dirty="0"/>
              <a:t>: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know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plateau</a:t>
            </a:r>
            <a:r>
              <a:rPr lang="fi-FI" dirty="0"/>
              <a:t> </a:t>
            </a:r>
            <a:r>
              <a:rPr lang="fi-FI" dirty="0" err="1"/>
              <a:t>isn’t</a:t>
            </a:r>
            <a:r>
              <a:rPr lang="fi-FI" dirty="0"/>
              <a:t> as </a:t>
            </a:r>
            <a:r>
              <a:rPr lang="fi-FI" dirty="0" err="1"/>
              <a:t>wide</a:t>
            </a:r>
            <a:r>
              <a:rPr lang="fi-FI" dirty="0"/>
              <a:t> as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previously</a:t>
            </a:r>
            <a:r>
              <a:rPr lang="fi-FI" dirty="0"/>
              <a:t> </a:t>
            </a:r>
            <a:r>
              <a:rPr lang="fi-FI" dirty="0" err="1"/>
              <a:t>thought</a:t>
            </a:r>
            <a:r>
              <a:rPr lang="fi-FI" dirty="0"/>
              <a:t> and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several</a:t>
            </a:r>
            <a:r>
              <a:rPr lang="fi-FI" dirty="0"/>
              <a:t>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factors</a:t>
            </a:r>
            <a:r>
              <a:rPr lang="fi-FI" dirty="0"/>
              <a:t> </a:t>
            </a:r>
            <a:r>
              <a:rPr lang="fi-FI" dirty="0" err="1"/>
              <a:t>influence</a:t>
            </a:r>
            <a:r>
              <a:rPr lang="fi-FI" dirty="0"/>
              <a:t> it, for </a:t>
            </a:r>
            <a:r>
              <a:rPr lang="fi-FI" dirty="0" err="1"/>
              <a:t>example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speed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change</a:t>
            </a:r>
            <a:r>
              <a:rPr lang="fi-FI" dirty="0"/>
              <a:t> in </a:t>
            </a:r>
            <a:r>
              <a:rPr lang="fi-FI" dirty="0" err="1"/>
              <a:t>haemodynamics</a:t>
            </a:r>
            <a:r>
              <a:rPr lang="fi-FI" dirty="0"/>
              <a:t> and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of </a:t>
            </a:r>
            <a:r>
              <a:rPr lang="fi-FI" dirty="0" err="1"/>
              <a:t>vasoactives</a:t>
            </a:r>
            <a:r>
              <a:rPr lang="fi-FI" dirty="0"/>
              <a:t> (</a:t>
            </a:r>
            <a:r>
              <a:rPr lang="fi-FI" dirty="0" err="1"/>
              <a:t>picture</a:t>
            </a:r>
            <a:r>
              <a:rPr lang="fi-FI" dirty="0"/>
              <a:t> 2, a </a:t>
            </a:r>
            <a:r>
              <a:rPr lang="fi-FI" dirty="0" err="1"/>
              <a:t>beautiful</a:t>
            </a:r>
            <a:r>
              <a:rPr lang="fi-FI" dirty="0"/>
              <a:t> </a:t>
            </a:r>
            <a:r>
              <a:rPr lang="fi-FI" dirty="0" err="1"/>
              <a:t>study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Brassard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showed</a:t>
            </a:r>
            <a:r>
              <a:rPr lang="fi-FI" dirty="0"/>
              <a:t> a </a:t>
            </a:r>
            <a:r>
              <a:rPr lang="fi-FI" dirty="0" err="1"/>
              <a:t>plateau</a:t>
            </a:r>
            <a:r>
              <a:rPr lang="fi-FI" dirty="0"/>
              <a:t> </a:t>
            </a:r>
            <a:r>
              <a:rPr lang="fi-FI" dirty="0" err="1"/>
              <a:t>only</a:t>
            </a:r>
            <a:r>
              <a:rPr lang="fi-FI" dirty="0"/>
              <a:t> </a:t>
            </a:r>
            <a:r>
              <a:rPr lang="fi-FI" dirty="0" err="1"/>
              <a:t>when</a:t>
            </a:r>
            <a:r>
              <a:rPr lang="fi-FI" dirty="0"/>
              <a:t> no </a:t>
            </a:r>
            <a:r>
              <a:rPr lang="fi-FI" dirty="0" err="1"/>
              <a:t>vasoactives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 and no </a:t>
            </a:r>
            <a:r>
              <a:rPr lang="fi-FI" dirty="0" err="1"/>
              <a:t>plateau</a:t>
            </a:r>
            <a:r>
              <a:rPr lang="fi-FI" dirty="0"/>
              <a:t> </a:t>
            </a: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they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)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557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err="1"/>
              <a:t>Focusing</a:t>
            </a:r>
            <a:r>
              <a:rPr lang="fi-FI" dirty="0"/>
              <a:t> 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haemodynamic</a:t>
            </a:r>
            <a:r>
              <a:rPr lang="fi-FI" dirty="0"/>
              <a:t> side,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essentially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two</a:t>
            </a:r>
            <a:r>
              <a:rPr lang="fi-FI" dirty="0"/>
              <a:t> </a:t>
            </a:r>
            <a:r>
              <a:rPr lang="fi-FI" dirty="0" err="1"/>
              <a:t>mechanisms</a:t>
            </a:r>
            <a:r>
              <a:rPr lang="fi-FI" dirty="0"/>
              <a:t> of action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will</a:t>
            </a:r>
            <a:r>
              <a:rPr lang="fi-FI" dirty="0"/>
              <a:t> </a:t>
            </a:r>
            <a:r>
              <a:rPr lang="fi-FI" dirty="0" err="1"/>
              <a:t>worsen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secondary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. </a:t>
            </a:r>
            <a:r>
              <a:rPr lang="fi-FI" dirty="0" err="1"/>
              <a:t>Firstly</a:t>
            </a:r>
            <a:r>
              <a:rPr lang="fi-FI" dirty="0"/>
              <a:t>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think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a </a:t>
            </a:r>
            <a:r>
              <a:rPr lang="fi-FI" dirty="0" err="1"/>
              <a:t>systolic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outside a </a:t>
            </a:r>
            <a:r>
              <a:rPr lang="fi-FI" dirty="0" err="1"/>
              <a:t>range</a:t>
            </a:r>
            <a:r>
              <a:rPr lang="fi-FI" dirty="0"/>
              <a:t> of </a:t>
            </a:r>
            <a:r>
              <a:rPr lang="fi-FI" dirty="0" err="1"/>
              <a:t>around</a:t>
            </a:r>
            <a:r>
              <a:rPr lang="fi-FI" dirty="0"/>
              <a:t> 130-180mmHg </a:t>
            </a:r>
            <a:r>
              <a:rPr lang="fi-FI" dirty="0" err="1"/>
              <a:t>will</a:t>
            </a:r>
            <a:r>
              <a:rPr lang="fi-FI" dirty="0"/>
              <a:t> </a:t>
            </a:r>
            <a:r>
              <a:rPr lang="fi-FI" dirty="0" err="1"/>
              <a:t>worsen</a:t>
            </a:r>
            <a:r>
              <a:rPr lang="fi-FI" dirty="0"/>
              <a:t> </a:t>
            </a:r>
            <a:r>
              <a:rPr lang="fi-FI" dirty="0" err="1"/>
              <a:t>outcomes</a:t>
            </a:r>
            <a:r>
              <a:rPr lang="fi-FI" dirty="0"/>
              <a:t>. </a:t>
            </a:r>
            <a:r>
              <a:rPr lang="fi-FI" dirty="0" err="1"/>
              <a:t>Secondly</a:t>
            </a:r>
            <a:r>
              <a:rPr lang="fi-FI" dirty="0"/>
              <a:t> as i </a:t>
            </a:r>
            <a:r>
              <a:rPr lang="fi-FI" dirty="0" err="1"/>
              <a:t>mentioned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speed</a:t>
            </a:r>
            <a:r>
              <a:rPr lang="fi-FI" dirty="0"/>
              <a:t> of </a:t>
            </a:r>
            <a:r>
              <a:rPr lang="fi-FI" dirty="0" err="1"/>
              <a:t>change</a:t>
            </a:r>
            <a:r>
              <a:rPr lang="fi-FI" dirty="0"/>
              <a:t> </a:t>
            </a:r>
            <a:r>
              <a:rPr lang="fi-FI" dirty="0" err="1"/>
              <a:t>affects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autoregulation</a:t>
            </a:r>
            <a:r>
              <a:rPr lang="fi-FI" dirty="0"/>
              <a:t>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know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higher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variability</a:t>
            </a:r>
            <a:r>
              <a:rPr lang="fi-FI" dirty="0"/>
              <a:t> in </a:t>
            </a:r>
            <a:r>
              <a:rPr lang="fi-FI" dirty="0" err="1"/>
              <a:t>itself</a:t>
            </a:r>
            <a:r>
              <a:rPr lang="fi-FI" dirty="0"/>
              <a:t> </a:t>
            </a:r>
            <a:r>
              <a:rPr lang="fi-FI" dirty="0" err="1"/>
              <a:t>increases</a:t>
            </a:r>
            <a:r>
              <a:rPr lang="fi-FI" dirty="0"/>
              <a:t> </a:t>
            </a:r>
            <a:r>
              <a:rPr lang="fi-FI" dirty="0" err="1"/>
              <a:t>mortality</a:t>
            </a:r>
            <a:r>
              <a:rPr lang="fi-FI" dirty="0"/>
              <a:t>.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related</a:t>
            </a:r>
            <a:r>
              <a:rPr lang="fi-FI" dirty="0"/>
              <a:t> to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vascualture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keeping</a:t>
            </a:r>
            <a:r>
              <a:rPr lang="fi-FI" dirty="0"/>
              <a:t> </a:t>
            </a:r>
            <a:r>
              <a:rPr lang="fi-FI" dirty="0" err="1"/>
              <a:t>up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change</a:t>
            </a:r>
            <a:r>
              <a:rPr lang="fi-FI" dirty="0"/>
              <a:t>, </a:t>
            </a:r>
            <a:r>
              <a:rPr lang="fi-FI" dirty="0" err="1"/>
              <a:t>worsening</a:t>
            </a:r>
            <a:r>
              <a:rPr lang="fi-FI" dirty="0"/>
              <a:t> </a:t>
            </a:r>
            <a:r>
              <a:rPr lang="fi-FI" dirty="0" err="1"/>
              <a:t>autoregulation</a:t>
            </a:r>
            <a:r>
              <a:rPr lang="fi-FI" dirty="0"/>
              <a:t>.</a:t>
            </a:r>
          </a:p>
          <a:p>
            <a:pPr marL="171450" indent="-171450">
              <a:buFontTx/>
              <a:buChar char="-"/>
            </a:pPr>
            <a:r>
              <a:rPr lang="fi-FI" dirty="0"/>
              <a:t>So to </a:t>
            </a:r>
            <a:r>
              <a:rPr lang="fi-FI" dirty="0" err="1"/>
              <a:t>recap</a:t>
            </a:r>
            <a:r>
              <a:rPr lang="fi-FI" dirty="0"/>
              <a:t>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need</a:t>
            </a:r>
            <a:r>
              <a:rPr lang="fi-FI" dirty="0"/>
              <a:t> to </a:t>
            </a:r>
            <a:r>
              <a:rPr lang="fi-FI" dirty="0" err="1"/>
              <a:t>keep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haemodynamics</a:t>
            </a:r>
            <a:r>
              <a:rPr lang="fi-FI" dirty="0"/>
              <a:t> 1. </a:t>
            </a:r>
            <a:r>
              <a:rPr lang="fi-FI" dirty="0" err="1"/>
              <a:t>stable</a:t>
            </a:r>
            <a:r>
              <a:rPr lang="fi-FI" dirty="0"/>
              <a:t> and 2. </a:t>
            </a:r>
            <a:r>
              <a:rPr lang="fi-FI" dirty="0" err="1"/>
              <a:t>stable</a:t>
            </a:r>
            <a:r>
              <a:rPr lang="fi-FI" dirty="0"/>
              <a:t> </a:t>
            </a:r>
            <a:r>
              <a:rPr lang="fi-FI" dirty="0" err="1"/>
              <a:t>within</a:t>
            </a:r>
            <a:r>
              <a:rPr lang="fi-FI" dirty="0"/>
              <a:t> a </a:t>
            </a:r>
            <a:r>
              <a:rPr lang="fi-FI" dirty="0" err="1"/>
              <a:t>range</a:t>
            </a:r>
            <a:r>
              <a:rPr lang="fi-FI" dirty="0"/>
              <a:t> </a:t>
            </a:r>
            <a:r>
              <a:rPr lang="fi-FI" dirty="0" err="1"/>
              <a:t>where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believe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perfusion</a:t>
            </a:r>
            <a:r>
              <a:rPr lang="fi-FI" dirty="0"/>
              <a:t>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adequate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Again</a:t>
            </a:r>
            <a:r>
              <a:rPr lang="fi-FI" dirty="0"/>
              <a:t>, </a:t>
            </a:r>
            <a:r>
              <a:rPr lang="fi-FI" dirty="0" err="1"/>
              <a:t>this</a:t>
            </a:r>
            <a:r>
              <a:rPr lang="fi-FI" dirty="0"/>
              <a:t> is </a:t>
            </a:r>
            <a:r>
              <a:rPr lang="fi-FI" dirty="0" err="1"/>
              <a:t>not</a:t>
            </a:r>
            <a:r>
              <a:rPr lang="fi-FI" dirty="0"/>
              <a:t> as </a:t>
            </a:r>
            <a:r>
              <a:rPr lang="fi-FI" dirty="0" err="1"/>
              <a:t>simple</a:t>
            </a:r>
            <a:r>
              <a:rPr lang="fi-FI" dirty="0"/>
              <a:t> as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like</a:t>
            </a:r>
            <a:r>
              <a:rPr lang="fi-FI" dirty="0"/>
              <a:t> it to </a:t>
            </a:r>
            <a:r>
              <a:rPr lang="fi-FI" dirty="0" err="1"/>
              <a:t>be</a:t>
            </a:r>
            <a:r>
              <a:rPr lang="fi-FI" dirty="0"/>
              <a:t>. </a:t>
            </a:r>
            <a:r>
              <a:rPr lang="fi-FI" dirty="0" err="1"/>
              <a:t>While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average</a:t>
            </a:r>
            <a:r>
              <a:rPr lang="fi-FI" dirty="0"/>
              <a:t> </a:t>
            </a:r>
            <a:r>
              <a:rPr lang="fi-FI" dirty="0" err="1"/>
              <a:t>ideal</a:t>
            </a:r>
            <a:r>
              <a:rPr lang="fi-FI" dirty="0"/>
              <a:t> </a:t>
            </a:r>
            <a:r>
              <a:rPr lang="fi-FI" dirty="0" err="1"/>
              <a:t>ranges</a:t>
            </a:r>
            <a:r>
              <a:rPr lang="fi-FI" dirty="0"/>
              <a:t>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know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each</a:t>
            </a:r>
            <a:r>
              <a:rPr lang="fi-FI" dirty="0"/>
              <a:t> </a:t>
            </a:r>
            <a:r>
              <a:rPr lang="fi-FI" dirty="0" err="1"/>
              <a:t>patient</a:t>
            </a:r>
            <a:r>
              <a:rPr lang="fi-FI" dirty="0"/>
              <a:t> </a:t>
            </a:r>
            <a:r>
              <a:rPr lang="fi-FI" dirty="0" err="1"/>
              <a:t>will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own</a:t>
            </a:r>
            <a:r>
              <a:rPr lang="fi-FI" dirty="0"/>
              <a:t> personal </a:t>
            </a:r>
            <a:r>
              <a:rPr lang="fi-FI" dirty="0" err="1"/>
              <a:t>optimal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target</a:t>
            </a:r>
            <a:r>
              <a:rPr lang="fi-FI" dirty="0"/>
              <a:t>, </a:t>
            </a:r>
            <a:r>
              <a:rPr lang="fi-FI" dirty="0" err="1"/>
              <a:t>affected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several</a:t>
            </a:r>
            <a:r>
              <a:rPr lang="fi-FI" dirty="0"/>
              <a:t> </a:t>
            </a:r>
            <a:r>
              <a:rPr lang="fi-FI" dirty="0" err="1"/>
              <a:t>factors</a:t>
            </a:r>
            <a:r>
              <a:rPr lang="fi-FI" dirty="0"/>
              <a:t> </a:t>
            </a:r>
            <a:r>
              <a:rPr lang="fi-FI" dirty="0" err="1"/>
              <a:t>such</a:t>
            </a:r>
            <a:r>
              <a:rPr lang="fi-FI" dirty="0"/>
              <a:t> as </a:t>
            </a:r>
            <a:r>
              <a:rPr lang="fi-FI" dirty="0" err="1"/>
              <a:t>initial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, </a:t>
            </a:r>
            <a:r>
              <a:rPr lang="fi-FI" dirty="0" err="1"/>
              <a:t>amount</a:t>
            </a:r>
            <a:r>
              <a:rPr lang="fi-FI" dirty="0"/>
              <a:t> of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loss</a:t>
            </a:r>
            <a:r>
              <a:rPr lang="fi-FI" dirty="0"/>
              <a:t> and </a:t>
            </a:r>
            <a:r>
              <a:rPr lang="fi-FI" dirty="0" err="1"/>
              <a:t>patient</a:t>
            </a:r>
            <a:r>
              <a:rPr lang="fi-FI" dirty="0"/>
              <a:t> </a:t>
            </a:r>
            <a:r>
              <a:rPr lang="fi-FI" dirty="0" err="1"/>
              <a:t>related</a:t>
            </a:r>
            <a:r>
              <a:rPr lang="fi-FI" dirty="0"/>
              <a:t> </a:t>
            </a:r>
            <a:r>
              <a:rPr lang="fi-FI" dirty="0" err="1"/>
              <a:t>factors</a:t>
            </a:r>
            <a:r>
              <a:rPr lang="fi-FI" dirty="0"/>
              <a:t> </a:t>
            </a:r>
            <a:r>
              <a:rPr lang="fi-FI" dirty="0" err="1"/>
              <a:t>such</a:t>
            </a:r>
            <a:r>
              <a:rPr lang="fi-FI" dirty="0"/>
              <a:t> as </a:t>
            </a:r>
            <a:r>
              <a:rPr lang="fi-FI" dirty="0" err="1"/>
              <a:t>previous</a:t>
            </a:r>
            <a:r>
              <a:rPr lang="fi-FI" dirty="0"/>
              <a:t> </a:t>
            </a:r>
            <a:r>
              <a:rPr lang="fi-FI" dirty="0" err="1"/>
              <a:t>comorbidities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730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0237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err="1"/>
              <a:t>Looking</a:t>
            </a:r>
            <a:r>
              <a:rPr lang="fi-FI" dirty="0"/>
              <a:t>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previous</a:t>
            </a:r>
            <a:r>
              <a:rPr lang="fi-FI" dirty="0"/>
              <a:t> </a:t>
            </a:r>
            <a:r>
              <a:rPr lang="fi-FI" dirty="0" err="1"/>
              <a:t>literature</a:t>
            </a:r>
            <a:r>
              <a:rPr lang="fi-FI" dirty="0"/>
              <a:t>,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most</a:t>
            </a:r>
            <a:r>
              <a:rPr lang="fi-FI" dirty="0"/>
              <a:t> </a:t>
            </a:r>
            <a:r>
              <a:rPr lang="fi-FI" dirty="0" err="1"/>
              <a:t>abundant</a:t>
            </a:r>
            <a:r>
              <a:rPr lang="fi-FI" dirty="0"/>
              <a:t> data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usually</a:t>
            </a:r>
            <a:r>
              <a:rPr lang="fi-FI" dirty="0"/>
              <a:t> </a:t>
            </a:r>
            <a:r>
              <a:rPr lang="fi-FI" dirty="0" err="1"/>
              <a:t>uses</a:t>
            </a:r>
            <a:r>
              <a:rPr lang="fi-FI" dirty="0"/>
              <a:t> </a:t>
            </a:r>
            <a:r>
              <a:rPr lang="fi-FI" dirty="0" err="1"/>
              <a:t>etomidate</a:t>
            </a:r>
            <a:r>
              <a:rPr lang="fi-FI" dirty="0"/>
              <a:t> as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control</a:t>
            </a:r>
            <a:r>
              <a:rPr lang="fi-FI" dirty="0"/>
              <a:t>, </a:t>
            </a:r>
            <a:r>
              <a:rPr lang="fi-FI" dirty="0" err="1"/>
              <a:t>particularly</a:t>
            </a:r>
            <a:r>
              <a:rPr lang="fi-FI" dirty="0"/>
              <a:t> </a:t>
            </a:r>
            <a:r>
              <a:rPr lang="fi-FI" dirty="0" err="1"/>
              <a:t>comparing</a:t>
            </a:r>
            <a:r>
              <a:rPr lang="fi-FI" dirty="0"/>
              <a:t> esketamine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etomidate</a:t>
            </a:r>
            <a:r>
              <a:rPr lang="fi-FI" dirty="0"/>
              <a:t>. A </a:t>
            </a:r>
            <a:r>
              <a:rPr lang="fi-FI" dirty="0" err="1"/>
              <a:t>recent</a:t>
            </a:r>
            <a:r>
              <a:rPr lang="fi-FI" dirty="0"/>
              <a:t> </a:t>
            </a:r>
            <a:r>
              <a:rPr lang="fi-FI" dirty="0" err="1"/>
              <a:t>bayesian</a:t>
            </a:r>
            <a:r>
              <a:rPr lang="fi-FI" dirty="0"/>
              <a:t> meta-</a:t>
            </a:r>
            <a:r>
              <a:rPr lang="fi-FI" dirty="0" err="1"/>
              <a:t>analysis</a:t>
            </a:r>
            <a:r>
              <a:rPr lang="fi-FI" dirty="0"/>
              <a:t> </a:t>
            </a:r>
            <a:r>
              <a:rPr lang="fi-FI" dirty="0" err="1"/>
              <a:t>showed</a:t>
            </a:r>
            <a:r>
              <a:rPr lang="fi-FI" dirty="0"/>
              <a:t> a 83.2% </a:t>
            </a:r>
            <a:r>
              <a:rPr lang="fi-FI" dirty="0" err="1"/>
              <a:t>probability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induction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ketamine</a:t>
            </a:r>
            <a:r>
              <a:rPr lang="fi-FI" dirty="0"/>
              <a:t> </a:t>
            </a:r>
            <a:r>
              <a:rPr lang="fi-FI" dirty="0" err="1"/>
              <a:t>compared</a:t>
            </a:r>
            <a:r>
              <a:rPr lang="fi-FI" dirty="0"/>
              <a:t> to </a:t>
            </a:r>
            <a:r>
              <a:rPr lang="fi-FI" dirty="0" err="1"/>
              <a:t>etomidate</a:t>
            </a:r>
            <a:r>
              <a:rPr lang="fi-FI" dirty="0"/>
              <a:t>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associated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improves</a:t>
            </a:r>
            <a:r>
              <a:rPr lang="fi-FI" dirty="0"/>
              <a:t> </a:t>
            </a:r>
            <a:r>
              <a:rPr lang="fi-FI" dirty="0" err="1"/>
              <a:t>survival</a:t>
            </a:r>
            <a:r>
              <a:rPr lang="fi-FI" dirty="0"/>
              <a:t> in </a:t>
            </a:r>
            <a:r>
              <a:rPr lang="fi-FI" dirty="0" err="1"/>
              <a:t>critically</a:t>
            </a:r>
            <a:r>
              <a:rPr lang="fi-FI" dirty="0"/>
              <a:t> </a:t>
            </a:r>
            <a:r>
              <a:rPr lang="fi-FI" dirty="0" err="1"/>
              <a:t>ill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.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literature</a:t>
            </a:r>
            <a:r>
              <a:rPr lang="fi-FI" dirty="0"/>
              <a:t> </a:t>
            </a:r>
            <a:r>
              <a:rPr lang="fi-FI" dirty="0" err="1"/>
              <a:t>comparing</a:t>
            </a:r>
            <a:r>
              <a:rPr lang="fi-FI" dirty="0"/>
              <a:t> </a:t>
            </a:r>
            <a:r>
              <a:rPr lang="fi-FI" dirty="0" err="1"/>
              <a:t>ketamine</a:t>
            </a:r>
            <a:r>
              <a:rPr lang="fi-FI" dirty="0"/>
              <a:t> and </a:t>
            </a:r>
            <a:r>
              <a:rPr lang="fi-FI" dirty="0" err="1"/>
              <a:t>propofol</a:t>
            </a:r>
            <a:r>
              <a:rPr lang="fi-FI" dirty="0"/>
              <a:t> is </a:t>
            </a:r>
            <a:r>
              <a:rPr lang="fi-FI" dirty="0" err="1"/>
              <a:t>limited</a:t>
            </a:r>
            <a:r>
              <a:rPr lang="fi-FI" dirty="0"/>
              <a:t> and </a:t>
            </a:r>
            <a:r>
              <a:rPr lang="fi-FI" dirty="0" err="1"/>
              <a:t>inconclusive</a:t>
            </a:r>
            <a:r>
              <a:rPr lang="fi-FI" dirty="0"/>
              <a:t>.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few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exist</a:t>
            </a:r>
            <a:r>
              <a:rPr lang="fi-FI" dirty="0"/>
              <a:t>, no </a:t>
            </a:r>
            <a:r>
              <a:rPr lang="fi-FI" dirty="0" err="1"/>
              <a:t>consistant</a:t>
            </a:r>
            <a:r>
              <a:rPr lang="fi-FI" dirty="0"/>
              <a:t> </a:t>
            </a:r>
            <a:r>
              <a:rPr lang="fi-FI" dirty="0" err="1"/>
              <a:t>trend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seen</a:t>
            </a:r>
            <a:r>
              <a:rPr lang="fi-FI" dirty="0"/>
              <a:t> in </a:t>
            </a:r>
            <a:r>
              <a:rPr lang="fi-FI" dirty="0" err="1"/>
              <a:t>favor</a:t>
            </a:r>
            <a:r>
              <a:rPr lang="fi-FI" dirty="0"/>
              <a:t> of </a:t>
            </a:r>
            <a:r>
              <a:rPr lang="fi-FI" dirty="0" err="1"/>
              <a:t>either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drugs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8069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So </a:t>
            </a:r>
            <a:r>
              <a:rPr lang="fi-FI" dirty="0" err="1"/>
              <a:t>moving</a:t>
            </a:r>
            <a:r>
              <a:rPr lang="fi-FI" dirty="0"/>
              <a:t> on to </a:t>
            </a:r>
            <a:r>
              <a:rPr lang="fi-FI" dirty="0" err="1"/>
              <a:t>fentanyl</a:t>
            </a:r>
            <a:r>
              <a:rPr lang="fi-FI" dirty="0"/>
              <a:t>, </a:t>
            </a:r>
            <a:r>
              <a:rPr lang="fi-FI" dirty="0" err="1"/>
              <a:t>its</a:t>
            </a:r>
            <a:r>
              <a:rPr lang="fi-FI" dirty="0"/>
              <a:t> </a:t>
            </a:r>
            <a:r>
              <a:rPr lang="fi-FI" dirty="0" err="1"/>
              <a:t>effects</a:t>
            </a:r>
            <a:r>
              <a:rPr lang="fi-FI" dirty="0"/>
              <a:t> on a TBI </a:t>
            </a:r>
            <a:r>
              <a:rPr lang="fi-FI" dirty="0" err="1"/>
              <a:t>patient</a:t>
            </a:r>
            <a:r>
              <a:rPr lang="fi-FI" dirty="0"/>
              <a:t>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seen</a:t>
            </a:r>
            <a:r>
              <a:rPr lang="fi-FI" dirty="0"/>
              <a:t> as a </a:t>
            </a:r>
            <a:r>
              <a:rPr lang="fi-FI" dirty="0" err="1"/>
              <a:t>potential</a:t>
            </a:r>
            <a:r>
              <a:rPr lang="fi-FI" dirty="0"/>
              <a:t> </a:t>
            </a:r>
            <a:r>
              <a:rPr lang="fi-FI" dirty="0" err="1"/>
              <a:t>double-edged</a:t>
            </a:r>
            <a:r>
              <a:rPr lang="fi-FI" dirty="0"/>
              <a:t> </a:t>
            </a:r>
            <a:r>
              <a:rPr lang="fi-FI" dirty="0" err="1"/>
              <a:t>sword</a:t>
            </a:r>
            <a:r>
              <a:rPr lang="fi-FI" dirty="0"/>
              <a:t>.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rationale</a:t>
            </a:r>
            <a:r>
              <a:rPr lang="fi-FI" dirty="0"/>
              <a:t> of </a:t>
            </a:r>
            <a:r>
              <a:rPr lang="fi-FI" dirty="0" err="1"/>
              <a:t>using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is </a:t>
            </a:r>
            <a:r>
              <a:rPr lang="fi-FI" dirty="0" err="1"/>
              <a:t>based</a:t>
            </a:r>
            <a:r>
              <a:rPr lang="fi-FI" dirty="0"/>
              <a:t> on </a:t>
            </a:r>
            <a:r>
              <a:rPr lang="fi-FI" dirty="0" err="1"/>
              <a:t>its</a:t>
            </a:r>
            <a:r>
              <a:rPr lang="fi-FI" dirty="0"/>
              <a:t> </a:t>
            </a:r>
            <a:r>
              <a:rPr lang="fi-FI" dirty="0" err="1"/>
              <a:t>ability</a:t>
            </a:r>
            <a:r>
              <a:rPr lang="fi-FI" dirty="0"/>
              <a:t> to </a:t>
            </a:r>
            <a:r>
              <a:rPr lang="fi-FI" dirty="0" err="1"/>
              <a:t>dampen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sympathetic</a:t>
            </a:r>
            <a:r>
              <a:rPr lang="fi-FI" dirty="0"/>
              <a:t> </a:t>
            </a:r>
            <a:r>
              <a:rPr lang="fi-FI" dirty="0" err="1"/>
              <a:t>response</a:t>
            </a:r>
            <a:r>
              <a:rPr lang="fi-FI" dirty="0"/>
              <a:t> to </a:t>
            </a:r>
            <a:r>
              <a:rPr lang="fi-FI" dirty="0" err="1"/>
              <a:t>tracheal</a:t>
            </a:r>
            <a:r>
              <a:rPr lang="fi-FI" dirty="0"/>
              <a:t> </a:t>
            </a:r>
            <a:r>
              <a:rPr lang="fi-FI" dirty="0" err="1"/>
              <a:t>intubation</a:t>
            </a:r>
            <a:r>
              <a:rPr lang="fi-FI" dirty="0"/>
              <a:t>. As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know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variability</a:t>
            </a:r>
            <a:r>
              <a:rPr lang="fi-FI" dirty="0"/>
              <a:t> as </a:t>
            </a:r>
            <a:r>
              <a:rPr lang="fi-FI" dirty="0" err="1"/>
              <a:t>well</a:t>
            </a:r>
            <a:r>
              <a:rPr lang="fi-FI" dirty="0"/>
              <a:t> as hypertension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both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detrimental</a:t>
            </a:r>
            <a:r>
              <a:rPr lang="fi-FI" dirty="0"/>
              <a:t>,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benefitial</a:t>
            </a:r>
            <a:r>
              <a:rPr lang="fi-FI" dirty="0"/>
              <a:t> to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patient</a:t>
            </a:r>
            <a:endParaRPr lang="fi-FI" dirty="0"/>
          </a:p>
          <a:p>
            <a:pPr marL="171450" indent="-171450">
              <a:buFontTx/>
              <a:buChar char="-"/>
            </a:pPr>
            <a:r>
              <a:rPr lang="fi-FI" dirty="0"/>
              <a:t>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hand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think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of </a:t>
            </a:r>
            <a:r>
              <a:rPr lang="fi-FI" dirty="0" err="1"/>
              <a:t>fentanyl</a:t>
            </a:r>
            <a:r>
              <a:rPr lang="fi-FI" dirty="0"/>
              <a:t> </a:t>
            </a:r>
            <a:r>
              <a:rPr lang="fi-FI" dirty="0" err="1"/>
              <a:t>probably</a:t>
            </a:r>
            <a:r>
              <a:rPr lang="fi-FI" dirty="0"/>
              <a:t> </a:t>
            </a:r>
            <a:r>
              <a:rPr lang="fi-FI" dirty="0" err="1"/>
              <a:t>increases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risk</a:t>
            </a:r>
            <a:r>
              <a:rPr lang="fi-FI" dirty="0"/>
              <a:t> of post-</a:t>
            </a:r>
            <a:r>
              <a:rPr lang="fi-FI" dirty="0" err="1"/>
              <a:t>intubation</a:t>
            </a:r>
            <a:r>
              <a:rPr lang="fi-FI" dirty="0"/>
              <a:t> hypotension,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could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prove</a:t>
            </a:r>
            <a:r>
              <a:rPr lang="fi-FI" dirty="0"/>
              <a:t> </a:t>
            </a:r>
            <a:r>
              <a:rPr lang="fi-FI" dirty="0" err="1"/>
              <a:t>detrimental</a:t>
            </a:r>
            <a:r>
              <a:rPr lang="fi-FI" dirty="0"/>
              <a:t> to </a:t>
            </a:r>
            <a:r>
              <a:rPr lang="fi-FI" dirty="0" err="1"/>
              <a:t>patients</a:t>
            </a:r>
            <a:r>
              <a:rPr lang="fi-FI" dirty="0"/>
              <a:t>.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compromise</a:t>
            </a:r>
            <a:r>
              <a:rPr lang="fi-FI" dirty="0"/>
              <a:t> </a:t>
            </a:r>
            <a:r>
              <a:rPr lang="fi-FI" dirty="0" err="1"/>
              <a:t>seems</a:t>
            </a:r>
            <a:r>
              <a:rPr lang="fi-FI" dirty="0"/>
              <a:t> to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is </a:t>
            </a:r>
            <a:r>
              <a:rPr lang="fi-FI" dirty="0" err="1"/>
              <a:t>recommended</a:t>
            </a:r>
            <a:r>
              <a:rPr lang="fi-FI" dirty="0"/>
              <a:t> </a:t>
            </a:r>
            <a:r>
              <a:rPr lang="fi-FI" dirty="0" err="1"/>
              <a:t>routinely</a:t>
            </a:r>
            <a:r>
              <a:rPr lang="fi-FI" dirty="0"/>
              <a:t> in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stable</a:t>
            </a:r>
            <a:r>
              <a:rPr lang="fi-FI" dirty="0"/>
              <a:t> </a:t>
            </a:r>
            <a:r>
              <a:rPr lang="fi-FI" dirty="0" err="1"/>
              <a:t>haemodynamics</a:t>
            </a:r>
            <a:r>
              <a:rPr lang="fi-FI" dirty="0"/>
              <a:t>. In </a:t>
            </a:r>
            <a:r>
              <a:rPr lang="fi-FI" dirty="0" err="1"/>
              <a:t>those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either</a:t>
            </a:r>
            <a:r>
              <a:rPr lang="fi-FI" dirty="0"/>
              <a:t> </a:t>
            </a:r>
            <a:r>
              <a:rPr lang="fi-FI" dirty="0" err="1"/>
              <a:t>unstable</a:t>
            </a:r>
            <a:r>
              <a:rPr lang="fi-FI" dirty="0"/>
              <a:t> </a:t>
            </a:r>
            <a:r>
              <a:rPr lang="fi-FI" dirty="0" err="1"/>
              <a:t>hameodynamics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limited</a:t>
            </a:r>
            <a:r>
              <a:rPr lang="fi-FI" dirty="0"/>
              <a:t> </a:t>
            </a:r>
            <a:r>
              <a:rPr lang="fi-FI" dirty="0" err="1"/>
              <a:t>cardiovascular</a:t>
            </a:r>
            <a:r>
              <a:rPr lang="fi-FI" dirty="0"/>
              <a:t> </a:t>
            </a:r>
            <a:r>
              <a:rPr lang="fi-FI" dirty="0" err="1"/>
              <a:t>reserve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is </a:t>
            </a:r>
            <a:r>
              <a:rPr lang="fi-FI" dirty="0" err="1"/>
              <a:t>usually</a:t>
            </a:r>
            <a:r>
              <a:rPr lang="fi-FI" dirty="0"/>
              <a:t> </a:t>
            </a:r>
            <a:r>
              <a:rPr lang="fi-FI" dirty="0" err="1"/>
              <a:t>either</a:t>
            </a:r>
            <a:r>
              <a:rPr lang="fi-FI" dirty="0"/>
              <a:t> </a:t>
            </a:r>
            <a:r>
              <a:rPr lang="fi-FI" dirty="0" err="1"/>
              <a:t>recommended</a:t>
            </a:r>
            <a:r>
              <a:rPr lang="fi-FI" dirty="0"/>
              <a:t> at a </a:t>
            </a:r>
            <a:r>
              <a:rPr lang="fi-FI" dirty="0" err="1"/>
              <a:t>smaller</a:t>
            </a:r>
            <a:r>
              <a:rPr lang="fi-FI" dirty="0"/>
              <a:t> </a:t>
            </a:r>
            <a:r>
              <a:rPr lang="fi-FI" dirty="0" err="1"/>
              <a:t>dosage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avoided</a:t>
            </a:r>
            <a:r>
              <a:rPr lang="fi-FI" dirty="0"/>
              <a:t> </a:t>
            </a:r>
            <a:r>
              <a:rPr lang="fi-FI" dirty="0" err="1"/>
              <a:t>altogether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6799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   With </a:t>
            </a:r>
            <a:r>
              <a:rPr lang="fi-FI" dirty="0" err="1"/>
              <a:t>fentanyl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unfortunately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even</a:t>
            </a:r>
            <a:r>
              <a:rPr lang="fi-FI" dirty="0"/>
              <a:t> </a:t>
            </a:r>
            <a:r>
              <a:rPr lang="fi-FI" dirty="0" err="1"/>
              <a:t>less</a:t>
            </a:r>
            <a:r>
              <a:rPr lang="fi-FI" dirty="0"/>
              <a:t> data on </a:t>
            </a:r>
            <a:r>
              <a:rPr lang="fi-FI" dirty="0" err="1"/>
              <a:t>its</a:t>
            </a:r>
            <a:r>
              <a:rPr lang="fi-FI" dirty="0"/>
              <a:t> </a:t>
            </a:r>
            <a:r>
              <a:rPr lang="fi-FI" dirty="0" err="1"/>
              <a:t>overall</a:t>
            </a:r>
            <a:r>
              <a:rPr lang="fi-FI" dirty="0"/>
              <a:t> </a:t>
            </a:r>
            <a:r>
              <a:rPr lang="fi-FI" dirty="0" err="1"/>
              <a:t>effect</a:t>
            </a:r>
            <a:r>
              <a:rPr lang="fi-FI" dirty="0"/>
              <a:t>. </a:t>
            </a:r>
            <a:r>
              <a:rPr lang="fi-FI" dirty="0" err="1"/>
              <a:t>Most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research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focused</a:t>
            </a:r>
            <a:r>
              <a:rPr lang="fi-FI" dirty="0"/>
              <a:t> 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haemodynamic</a:t>
            </a:r>
            <a:r>
              <a:rPr lang="fi-FI" dirty="0"/>
              <a:t> </a:t>
            </a:r>
            <a:r>
              <a:rPr lang="fi-FI" dirty="0" err="1"/>
              <a:t>effects</a:t>
            </a:r>
            <a:r>
              <a:rPr lang="fi-FI" dirty="0"/>
              <a:t> of </a:t>
            </a:r>
            <a:r>
              <a:rPr lang="fi-FI" dirty="0" err="1"/>
              <a:t>fentanyl</a:t>
            </a:r>
            <a:r>
              <a:rPr lang="fi-FI" dirty="0"/>
              <a:t> and </a:t>
            </a:r>
            <a:r>
              <a:rPr lang="fi-FI" dirty="0" err="1"/>
              <a:t>especially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increased</a:t>
            </a:r>
            <a:r>
              <a:rPr lang="fi-FI" dirty="0"/>
              <a:t> </a:t>
            </a:r>
            <a:r>
              <a:rPr lang="fi-FI" dirty="0" err="1"/>
              <a:t>rate</a:t>
            </a:r>
            <a:r>
              <a:rPr lang="fi-FI" dirty="0"/>
              <a:t> of post-</a:t>
            </a:r>
            <a:r>
              <a:rPr lang="fi-FI" dirty="0" err="1"/>
              <a:t>intubation</a:t>
            </a:r>
            <a:r>
              <a:rPr lang="fi-FI" dirty="0"/>
              <a:t> hypotension as </a:t>
            </a:r>
            <a:r>
              <a:rPr lang="fi-FI" dirty="0" err="1"/>
              <a:t>shown</a:t>
            </a:r>
            <a:r>
              <a:rPr lang="fi-FI" dirty="0"/>
              <a:t> in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study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Takahashi</a:t>
            </a:r>
            <a:r>
              <a:rPr lang="fi-FI" dirty="0"/>
              <a:t> and </a:t>
            </a:r>
            <a:r>
              <a:rPr lang="fi-FI" dirty="0" err="1"/>
              <a:t>others</a:t>
            </a:r>
            <a:r>
              <a:rPr lang="fi-FI" dirty="0"/>
              <a:t>. </a:t>
            </a:r>
          </a:p>
          <a:p>
            <a:pPr marL="171450" indent="-171450">
              <a:buFont typeface="Calibri"/>
              <a:buChar char="-"/>
            </a:pPr>
            <a:r>
              <a:rPr lang="fi-FI" dirty="0" err="1"/>
              <a:t>Possibly</a:t>
            </a:r>
            <a:r>
              <a:rPr lang="fi-FI" dirty="0"/>
              <a:t>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best</a:t>
            </a:r>
            <a:r>
              <a:rPr lang="fi-FI" dirty="0"/>
              <a:t> data </a:t>
            </a:r>
            <a:r>
              <a:rPr lang="fi-FI" dirty="0" err="1"/>
              <a:t>right</a:t>
            </a:r>
            <a:r>
              <a:rPr lang="fi-FI" dirty="0"/>
              <a:t> </a:t>
            </a:r>
            <a:r>
              <a:rPr lang="fi-FI" dirty="0" err="1"/>
              <a:t>now</a:t>
            </a:r>
            <a:r>
              <a:rPr lang="fi-FI" dirty="0"/>
              <a:t> </a:t>
            </a:r>
            <a:r>
              <a:rPr lang="fi-FI" dirty="0" err="1"/>
              <a:t>comes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Ferguson et al. </a:t>
            </a:r>
            <a:r>
              <a:rPr lang="fi-FI" dirty="0" err="1"/>
              <a:t>Who</a:t>
            </a:r>
            <a:r>
              <a:rPr lang="fi-FI" dirty="0"/>
              <a:t> </a:t>
            </a:r>
            <a:r>
              <a:rPr lang="fi-FI" dirty="0" err="1"/>
              <a:t>performed</a:t>
            </a:r>
            <a:r>
              <a:rPr lang="fi-FI" dirty="0"/>
              <a:t> a </a:t>
            </a:r>
            <a:r>
              <a:rPr lang="fi-FI" dirty="0" err="1"/>
              <a:t>randomised</a:t>
            </a:r>
            <a:r>
              <a:rPr lang="fi-FI" dirty="0"/>
              <a:t> </a:t>
            </a:r>
            <a:r>
              <a:rPr lang="fi-FI" dirty="0" err="1"/>
              <a:t>clinical</a:t>
            </a:r>
            <a:r>
              <a:rPr lang="fi-FI" dirty="0"/>
              <a:t> trial </a:t>
            </a:r>
            <a:r>
              <a:rPr lang="fi-FI" dirty="0" err="1"/>
              <a:t>with</a:t>
            </a:r>
            <a:r>
              <a:rPr lang="fi-FI" dirty="0"/>
              <a:t> 277 </a:t>
            </a:r>
            <a:r>
              <a:rPr lang="fi-FI" dirty="0" err="1"/>
              <a:t>patients</a:t>
            </a:r>
            <a:r>
              <a:rPr lang="fi-FI" dirty="0"/>
              <a:t> in 2022. T </a:t>
            </a:r>
            <a:r>
              <a:rPr lang="fi-FI" dirty="0" err="1"/>
              <a:t>hey</a:t>
            </a:r>
            <a:r>
              <a:rPr lang="fi-FI" dirty="0"/>
              <a:t> </a:t>
            </a:r>
            <a:r>
              <a:rPr lang="fi-FI" dirty="0" err="1"/>
              <a:t>demonstrated</a:t>
            </a:r>
            <a:r>
              <a:rPr lang="fi-FI" dirty="0"/>
              <a:t> an </a:t>
            </a:r>
            <a:r>
              <a:rPr lang="fi-FI" dirty="0" err="1"/>
              <a:t>increased</a:t>
            </a:r>
            <a:r>
              <a:rPr lang="fi-FI" dirty="0"/>
              <a:t> </a:t>
            </a:r>
            <a:r>
              <a:rPr lang="fi-FI" dirty="0" err="1"/>
              <a:t>rate</a:t>
            </a:r>
            <a:r>
              <a:rPr lang="fi-FI" dirty="0"/>
              <a:t> of hypotension and a </a:t>
            </a:r>
            <a:r>
              <a:rPr lang="fi-FI" dirty="0" err="1"/>
              <a:t>decreased</a:t>
            </a:r>
            <a:r>
              <a:rPr lang="fi-FI" dirty="0"/>
              <a:t> </a:t>
            </a:r>
            <a:r>
              <a:rPr lang="fi-FI" dirty="0" err="1"/>
              <a:t>rate</a:t>
            </a:r>
            <a:r>
              <a:rPr lang="fi-FI" dirty="0"/>
              <a:t> of hypertension </a:t>
            </a: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using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, </a:t>
            </a:r>
            <a:r>
              <a:rPr lang="fi-FI" dirty="0" err="1"/>
              <a:t>although</a:t>
            </a:r>
            <a:r>
              <a:rPr lang="fi-FI" dirty="0"/>
              <a:t> </a:t>
            </a:r>
            <a:r>
              <a:rPr lang="fi-FI" dirty="0" err="1"/>
              <a:t>similar</a:t>
            </a:r>
            <a:r>
              <a:rPr lang="fi-FI" dirty="0"/>
              <a:t> </a:t>
            </a:r>
            <a:r>
              <a:rPr lang="fi-FI" dirty="0" err="1"/>
              <a:t>number</a:t>
            </a:r>
            <a:r>
              <a:rPr lang="fi-FI" dirty="0"/>
              <a:t> of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left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predesignated</a:t>
            </a:r>
            <a:r>
              <a:rPr lang="fi-FI" dirty="0"/>
              <a:t> </a:t>
            </a:r>
            <a:r>
              <a:rPr lang="fi-FI" dirty="0" err="1"/>
              <a:t>target</a:t>
            </a:r>
            <a:r>
              <a:rPr lang="fi-FI" dirty="0"/>
              <a:t> </a:t>
            </a:r>
            <a:r>
              <a:rPr lang="fi-FI" dirty="0" err="1"/>
              <a:t>range</a:t>
            </a:r>
            <a:r>
              <a:rPr lang="fi-FI" dirty="0"/>
              <a:t> of 100-150mmHg. </a:t>
            </a:r>
            <a:r>
              <a:rPr lang="fi-FI" dirty="0" err="1"/>
              <a:t>Although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a </a:t>
            </a:r>
            <a:r>
              <a:rPr lang="fi-FI" dirty="0" err="1"/>
              <a:t>primary</a:t>
            </a:r>
            <a:r>
              <a:rPr lang="fi-FI" dirty="0"/>
              <a:t> </a:t>
            </a:r>
            <a:r>
              <a:rPr lang="fi-FI" dirty="0" err="1"/>
              <a:t>endpoint</a:t>
            </a:r>
            <a:r>
              <a:rPr lang="fi-FI" dirty="0"/>
              <a:t>, </a:t>
            </a:r>
            <a:r>
              <a:rPr lang="fi-FI" dirty="0" err="1"/>
              <a:t>they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reported</a:t>
            </a:r>
            <a:r>
              <a:rPr lang="fi-FI" dirty="0"/>
              <a:t> 30-day </a:t>
            </a:r>
            <a:r>
              <a:rPr lang="fi-FI" dirty="0" err="1"/>
              <a:t>mortality</a:t>
            </a:r>
            <a:r>
              <a:rPr lang="fi-FI" dirty="0"/>
              <a:t>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did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a </a:t>
            </a:r>
            <a:r>
              <a:rPr lang="fi-FI" dirty="0" err="1"/>
              <a:t>statistically</a:t>
            </a:r>
            <a:r>
              <a:rPr lang="fi-FI" dirty="0"/>
              <a:t> </a:t>
            </a:r>
            <a:r>
              <a:rPr lang="fi-FI" dirty="0" err="1"/>
              <a:t>significant</a:t>
            </a:r>
            <a:r>
              <a:rPr lang="fi-FI" dirty="0"/>
              <a:t> </a:t>
            </a:r>
            <a:r>
              <a:rPr lang="fi-FI" dirty="0" err="1"/>
              <a:t>difference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333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performed</a:t>
            </a:r>
            <a:r>
              <a:rPr lang="fi-FI" dirty="0"/>
              <a:t> </a:t>
            </a:r>
            <a:r>
              <a:rPr lang="fi-FI" dirty="0" err="1"/>
              <a:t>two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, </a:t>
            </a:r>
            <a:r>
              <a:rPr lang="fi-FI" dirty="0" err="1"/>
              <a:t>first</a:t>
            </a:r>
            <a:r>
              <a:rPr lang="fi-FI" dirty="0"/>
              <a:t> </a:t>
            </a:r>
            <a:r>
              <a:rPr lang="fi-FI" dirty="0" err="1"/>
              <a:t>looking</a:t>
            </a:r>
            <a:r>
              <a:rPr lang="fi-FI" dirty="0"/>
              <a:t>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of esketamine and </a:t>
            </a:r>
            <a:r>
              <a:rPr lang="fi-FI" dirty="0" err="1"/>
              <a:t>propofol</a:t>
            </a:r>
            <a:r>
              <a:rPr lang="fi-FI" dirty="0"/>
              <a:t> and </a:t>
            </a:r>
            <a:r>
              <a:rPr lang="fi-FI" dirty="0" err="1"/>
              <a:t>then</a:t>
            </a:r>
            <a:r>
              <a:rPr lang="fi-FI" dirty="0"/>
              <a:t>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of </a:t>
            </a:r>
            <a:r>
              <a:rPr lang="fi-FI" dirty="0" err="1"/>
              <a:t>fentanyl</a:t>
            </a:r>
            <a:r>
              <a:rPr lang="fi-FI" dirty="0"/>
              <a:t> in TBI.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0331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i-FI" dirty="0"/>
              <a:t>Here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a </a:t>
            </a:r>
            <a:r>
              <a:rPr lang="fi-FI" dirty="0" err="1"/>
              <a:t>summary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</a:t>
            </a:r>
            <a:r>
              <a:rPr lang="fi-FI" dirty="0" err="1"/>
              <a:t>study</a:t>
            </a:r>
            <a:r>
              <a:rPr lang="fi-FI" dirty="0"/>
              <a:t>, in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base</a:t>
            </a:r>
            <a:r>
              <a:rPr lang="fi-FI" dirty="0"/>
              <a:t> </a:t>
            </a:r>
            <a:r>
              <a:rPr lang="fi-FI" dirty="0" err="1"/>
              <a:t>population</a:t>
            </a:r>
            <a:r>
              <a:rPr lang="fi-FI" dirty="0"/>
              <a:t> is </a:t>
            </a:r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similar</a:t>
            </a:r>
            <a:r>
              <a:rPr lang="fi-FI" dirty="0"/>
              <a:t> to </a:t>
            </a:r>
            <a:r>
              <a:rPr lang="fi-FI" dirty="0" err="1"/>
              <a:t>the</a:t>
            </a:r>
            <a:r>
              <a:rPr lang="fi-FI" dirty="0"/>
              <a:t> anaesthetic </a:t>
            </a:r>
            <a:r>
              <a:rPr lang="fi-FI" dirty="0" err="1"/>
              <a:t>study</a:t>
            </a:r>
            <a:r>
              <a:rPr lang="fi-FI" dirty="0"/>
              <a:t>. As we can </a:t>
            </a:r>
            <a:r>
              <a:rPr lang="fi-FI" dirty="0" err="1"/>
              <a:t>see</a:t>
            </a:r>
            <a:r>
              <a:rPr lang="fi-FI" dirty="0"/>
              <a:t> from the ICISS </a:t>
            </a:r>
            <a:r>
              <a:rPr lang="fi-FI" dirty="0" err="1"/>
              <a:t>score</a:t>
            </a:r>
            <a:r>
              <a:rPr lang="fi-FI" dirty="0"/>
              <a:t>, </a:t>
            </a: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had</a:t>
            </a:r>
            <a:r>
              <a:rPr lang="fi-FI" dirty="0"/>
              <a:t> </a:t>
            </a:r>
            <a:r>
              <a:rPr lang="fi-FI" dirty="0" err="1"/>
              <a:t>sustained</a:t>
            </a:r>
            <a:r>
              <a:rPr lang="fi-FI" dirty="0"/>
              <a:t> </a:t>
            </a:r>
            <a:r>
              <a:rPr lang="fi-FI" dirty="0" err="1"/>
              <a:t>quite</a:t>
            </a:r>
            <a:r>
              <a:rPr lang="fi-FI" dirty="0"/>
              <a:t> </a:t>
            </a:r>
            <a:r>
              <a:rPr lang="fi-FI" dirty="0" err="1"/>
              <a:t>severe</a:t>
            </a:r>
            <a:r>
              <a:rPr lang="fi-FI" dirty="0"/>
              <a:t> trauma and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initially</a:t>
            </a:r>
            <a:r>
              <a:rPr lang="fi-FI" dirty="0"/>
              <a:t> </a:t>
            </a:r>
            <a:r>
              <a:rPr lang="fi-FI" dirty="0" err="1"/>
              <a:t>critically</a:t>
            </a:r>
            <a:r>
              <a:rPr lang="fi-FI" dirty="0"/>
              <a:t> ill. 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Again</a:t>
            </a:r>
            <a:r>
              <a:rPr lang="fi-FI" dirty="0"/>
              <a:t>, </a:t>
            </a:r>
            <a:r>
              <a:rPr lang="fi-FI" dirty="0" err="1"/>
              <a:t>contrary</a:t>
            </a:r>
            <a:r>
              <a:rPr lang="fi-FI" dirty="0"/>
              <a:t> to </a:t>
            </a:r>
            <a:r>
              <a:rPr lang="fi-FI" dirty="0" err="1"/>
              <a:t>most</a:t>
            </a:r>
            <a:r>
              <a:rPr lang="fi-FI" dirty="0"/>
              <a:t> of the </a:t>
            </a:r>
            <a:r>
              <a:rPr lang="fi-FI" dirty="0" err="1"/>
              <a:t>patients</a:t>
            </a:r>
            <a:r>
              <a:rPr lang="fi-FI" dirty="0"/>
              <a:t> that we </a:t>
            </a:r>
            <a:r>
              <a:rPr lang="fi-FI" dirty="0" err="1"/>
              <a:t>have</a:t>
            </a:r>
            <a:r>
              <a:rPr lang="fi-FI" dirty="0"/>
              <a:t> data on, </a:t>
            </a:r>
            <a:r>
              <a:rPr lang="fi-FI" dirty="0" err="1"/>
              <a:t>these</a:t>
            </a:r>
            <a:r>
              <a:rPr lang="fi-FI" dirty="0"/>
              <a:t> are </a:t>
            </a:r>
            <a:r>
              <a:rPr lang="fi-FI" dirty="0" err="1"/>
              <a:t>unstabilised</a:t>
            </a:r>
            <a:r>
              <a:rPr lang="fi-FI" dirty="0"/>
              <a:t>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. </a:t>
            </a:r>
            <a:r>
              <a:rPr lang="fi-FI" dirty="0" err="1"/>
              <a:t>They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not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prepared</a:t>
            </a:r>
            <a:r>
              <a:rPr lang="fi-FI" dirty="0"/>
              <a:t> for the </a:t>
            </a:r>
            <a:r>
              <a:rPr lang="fi-FI" dirty="0" err="1"/>
              <a:t>anaesthesia</a:t>
            </a:r>
            <a:r>
              <a:rPr lang="fi-FI" dirty="0"/>
              <a:t>, </a:t>
            </a:r>
            <a:r>
              <a:rPr lang="fi-FI" dirty="0" err="1"/>
              <a:t>treated</a:t>
            </a:r>
            <a:r>
              <a:rPr lang="fi-FI" dirty="0"/>
              <a:t> in </a:t>
            </a:r>
            <a:r>
              <a:rPr lang="fi-FI" dirty="0" err="1"/>
              <a:t>unideal</a:t>
            </a:r>
            <a:r>
              <a:rPr lang="fi-FI" dirty="0"/>
              <a:t> </a:t>
            </a:r>
            <a:r>
              <a:rPr lang="fi-FI" dirty="0" err="1"/>
              <a:t>locations</a:t>
            </a:r>
            <a:r>
              <a:rPr lang="fi-FI" dirty="0"/>
              <a:t>, </a:t>
            </a:r>
            <a:r>
              <a:rPr lang="fi-FI"/>
              <a:t>although </a:t>
            </a:r>
            <a:r>
              <a:rPr lang="fi-FI" dirty="0"/>
              <a:t>with </a:t>
            </a:r>
            <a:r>
              <a:rPr lang="fi-FI" dirty="0" err="1"/>
              <a:t>high</a:t>
            </a:r>
            <a:r>
              <a:rPr lang="fi-FI" dirty="0"/>
              <a:t> </a:t>
            </a:r>
            <a:r>
              <a:rPr lang="fi-FI" dirty="0" err="1"/>
              <a:t>level</a:t>
            </a:r>
            <a:r>
              <a:rPr lang="fi-FI" dirty="0"/>
              <a:t> of </a:t>
            </a:r>
            <a:r>
              <a:rPr lang="fi-FI" dirty="0" err="1"/>
              <a:t>care</a:t>
            </a:r>
            <a:endParaRPr lang="fi-FI" dirty="0"/>
          </a:p>
          <a:p>
            <a:pPr marL="171450" indent="-171450">
              <a:buFontTx/>
              <a:buChar char="-"/>
            </a:pP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most</a:t>
            </a:r>
            <a:r>
              <a:rPr lang="fi-FI" dirty="0"/>
              <a:t> </a:t>
            </a:r>
            <a:r>
              <a:rPr lang="fi-FI" dirty="0" err="1"/>
              <a:t>common</a:t>
            </a:r>
            <a:r>
              <a:rPr lang="fi-FI" dirty="0"/>
              <a:t> </a:t>
            </a:r>
            <a:r>
              <a:rPr lang="fi-FI" dirty="0" err="1"/>
              <a:t>drug</a:t>
            </a:r>
            <a:r>
              <a:rPr lang="fi-FI" dirty="0"/>
              <a:t> </a:t>
            </a:r>
            <a:r>
              <a:rPr lang="fi-FI" dirty="0" err="1"/>
              <a:t>combination</a:t>
            </a:r>
            <a:r>
              <a:rPr lang="fi-FI" dirty="0"/>
              <a:t>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receiving</a:t>
            </a:r>
            <a:r>
              <a:rPr lang="fi-FI" dirty="0"/>
              <a:t> esketamine as anaesthetic and </a:t>
            </a:r>
            <a:r>
              <a:rPr lang="fi-FI" dirty="0" err="1"/>
              <a:t>receiving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as </a:t>
            </a:r>
            <a:r>
              <a:rPr lang="fi-FI" dirty="0" err="1"/>
              <a:t>adjuvant</a:t>
            </a:r>
            <a:r>
              <a:rPr lang="fi-FI" dirty="0"/>
              <a:t>. </a:t>
            </a:r>
            <a:r>
              <a:rPr lang="fi-FI" dirty="0" err="1"/>
              <a:t>Importantly</a:t>
            </a:r>
            <a:r>
              <a:rPr lang="fi-FI" dirty="0"/>
              <a:t> </a:t>
            </a:r>
            <a:r>
              <a:rPr lang="fi-FI" dirty="0" err="1"/>
              <a:t>i’d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</a:t>
            </a:r>
            <a:r>
              <a:rPr lang="fi-FI" dirty="0" err="1"/>
              <a:t>point</a:t>
            </a:r>
            <a:r>
              <a:rPr lang="fi-FI" dirty="0"/>
              <a:t> out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doses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FinnHEMS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quite</a:t>
            </a:r>
            <a:r>
              <a:rPr lang="fi-FI" dirty="0"/>
              <a:t> </a:t>
            </a:r>
            <a:r>
              <a:rPr lang="fi-FI" dirty="0" err="1"/>
              <a:t>large</a:t>
            </a:r>
            <a:r>
              <a:rPr lang="fi-FI" dirty="0"/>
              <a:t> </a:t>
            </a:r>
            <a:r>
              <a:rPr lang="fi-FI" dirty="0" err="1"/>
              <a:t>compared</a:t>
            </a:r>
            <a:r>
              <a:rPr lang="fi-FI" dirty="0"/>
              <a:t> to </a:t>
            </a:r>
            <a:r>
              <a:rPr lang="fi-FI" dirty="0" err="1"/>
              <a:t>previous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 in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averages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around</a:t>
            </a:r>
            <a:r>
              <a:rPr lang="fi-FI" dirty="0"/>
              <a:t> 1-2 </a:t>
            </a:r>
            <a:r>
              <a:rPr lang="fi-FI" dirty="0" err="1"/>
              <a:t>micrograms</a:t>
            </a:r>
            <a:r>
              <a:rPr lang="fi-FI" dirty="0"/>
              <a:t> </a:t>
            </a:r>
            <a:r>
              <a:rPr lang="fi-FI" dirty="0" err="1"/>
              <a:t>whereas</a:t>
            </a:r>
            <a:r>
              <a:rPr lang="fi-FI" dirty="0"/>
              <a:t> </a:t>
            </a:r>
            <a:r>
              <a:rPr lang="fi-FI" dirty="0" err="1"/>
              <a:t>FinnHEMS</a:t>
            </a:r>
            <a:r>
              <a:rPr lang="fi-FI" dirty="0"/>
              <a:t> </a:t>
            </a:r>
            <a:r>
              <a:rPr lang="fi-FI" dirty="0" err="1"/>
              <a:t>uses</a:t>
            </a:r>
            <a:r>
              <a:rPr lang="fi-FI" dirty="0"/>
              <a:t> </a:t>
            </a:r>
            <a:r>
              <a:rPr lang="fi-FI" dirty="0" err="1"/>
              <a:t>almost</a:t>
            </a:r>
            <a:r>
              <a:rPr lang="fi-FI" dirty="0"/>
              <a:t> 3 </a:t>
            </a:r>
            <a:r>
              <a:rPr lang="fi-FI" dirty="0" err="1"/>
              <a:t>micrograms</a:t>
            </a:r>
            <a:r>
              <a:rPr lang="fi-FI" dirty="0"/>
              <a:t> per kilo on </a:t>
            </a:r>
            <a:r>
              <a:rPr lang="fi-FI" dirty="0" err="1"/>
              <a:t>average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67424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fi-FI" dirty="0"/>
              <a:t>In </a:t>
            </a:r>
            <a:r>
              <a:rPr lang="fi-FI" dirty="0" err="1"/>
              <a:t>haemodynamic</a:t>
            </a:r>
            <a:r>
              <a:rPr lang="fi-FI" dirty="0"/>
              <a:t> </a:t>
            </a:r>
            <a:r>
              <a:rPr lang="fi-FI" dirty="0" err="1"/>
              <a:t>effects</a:t>
            </a:r>
            <a:r>
              <a:rPr lang="fi-FI" dirty="0"/>
              <a:t>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unsurprising</a:t>
            </a:r>
            <a:r>
              <a:rPr lang="fi-FI" dirty="0"/>
              <a:t> and </a:t>
            </a:r>
            <a:r>
              <a:rPr lang="fi-FI" dirty="0" err="1"/>
              <a:t>largely</a:t>
            </a:r>
            <a:r>
              <a:rPr lang="fi-FI" dirty="0"/>
              <a:t> in </a:t>
            </a:r>
            <a:r>
              <a:rPr lang="fi-FI" dirty="0" err="1"/>
              <a:t>line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previous</a:t>
            </a:r>
            <a:r>
              <a:rPr lang="fi-FI" dirty="0"/>
              <a:t> </a:t>
            </a:r>
            <a:r>
              <a:rPr lang="fi-FI" dirty="0" err="1"/>
              <a:t>knowledge</a:t>
            </a:r>
            <a:r>
              <a:rPr lang="fi-FI" dirty="0"/>
              <a:t>. </a:t>
            </a:r>
          </a:p>
          <a:p>
            <a:pPr marL="171450" indent="-171450">
              <a:buFont typeface="Calibri"/>
              <a:buChar char="-"/>
            </a:pP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treated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propofol</a:t>
            </a:r>
            <a:r>
              <a:rPr lang="fi-FI" dirty="0"/>
              <a:t> </a:t>
            </a:r>
            <a:r>
              <a:rPr lang="fi-FI" dirty="0" err="1"/>
              <a:t>did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a </a:t>
            </a:r>
            <a:r>
              <a:rPr lang="fi-FI" dirty="0" err="1"/>
              <a:t>greater</a:t>
            </a:r>
            <a:r>
              <a:rPr lang="fi-FI" dirty="0"/>
              <a:t> </a:t>
            </a:r>
            <a:r>
              <a:rPr lang="fi-FI" dirty="0" err="1"/>
              <a:t>drop</a:t>
            </a:r>
            <a:r>
              <a:rPr lang="fi-FI" dirty="0"/>
              <a:t> in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induction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due</a:t>
            </a:r>
            <a:r>
              <a:rPr lang="fi-FI" dirty="0"/>
              <a:t> to </a:t>
            </a:r>
            <a:r>
              <a:rPr lang="fi-FI" dirty="0" err="1"/>
              <a:t>their</a:t>
            </a:r>
            <a:r>
              <a:rPr lang="fi-FI" dirty="0"/>
              <a:t> </a:t>
            </a:r>
            <a:r>
              <a:rPr lang="fi-FI" dirty="0" err="1"/>
              <a:t>initial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being</a:t>
            </a:r>
            <a:r>
              <a:rPr lang="fi-FI" dirty="0"/>
              <a:t> </a:t>
            </a:r>
            <a:r>
              <a:rPr lang="fi-FI" dirty="0" err="1"/>
              <a:t>higher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post-</a:t>
            </a:r>
            <a:r>
              <a:rPr lang="fi-FI" dirty="0" err="1"/>
              <a:t>induction</a:t>
            </a:r>
            <a:r>
              <a:rPr lang="fi-FI" dirty="0"/>
              <a:t> </a:t>
            </a:r>
            <a:r>
              <a:rPr lang="fi-FI" dirty="0" err="1"/>
              <a:t>vitals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similar</a:t>
            </a:r>
            <a:r>
              <a:rPr lang="fi-FI" dirty="0"/>
              <a:t>.</a:t>
            </a:r>
          </a:p>
          <a:p>
            <a:pPr marL="171450" indent="-171450">
              <a:buFont typeface="Calibri"/>
              <a:buChar char="-"/>
            </a:pP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looking</a:t>
            </a:r>
            <a:r>
              <a:rPr lang="fi-FI" dirty="0"/>
              <a:t> at </a:t>
            </a: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numbers</a:t>
            </a:r>
            <a:r>
              <a:rPr lang="fi-FI" dirty="0"/>
              <a:t> it is </a:t>
            </a:r>
            <a:r>
              <a:rPr lang="fi-FI" dirty="0" err="1"/>
              <a:t>important</a:t>
            </a:r>
            <a:r>
              <a:rPr lang="fi-FI" dirty="0"/>
              <a:t> to </a:t>
            </a:r>
            <a:r>
              <a:rPr lang="fi-FI" dirty="0" err="1"/>
              <a:t>note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according</a:t>
            </a:r>
            <a:r>
              <a:rPr lang="fi-FI" dirty="0"/>
              <a:t> to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new</a:t>
            </a:r>
            <a:r>
              <a:rPr lang="fi-FI" dirty="0"/>
              <a:t> </a:t>
            </a:r>
            <a:r>
              <a:rPr lang="fi-FI" dirty="0" err="1"/>
              <a:t>protocol</a:t>
            </a:r>
            <a:r>
              <a:rPr lang="fi-FI" dirty="0"/>
              <a:t>, </a:t>
            </a:r>
            <a:r>
              <a:rPr lang="fi-FI" dirty="0" err="1"/>
              <a:t>propofol</a:t>
            </a:r>
            <a:r>
              <a:rPr lang="fi-FI" dirty="0"/>
              <a:t> is </a:t>
            </a:r>
            <a:r>
              <a:rPr lang="fi-FI" dirty="0" err="1"/>
              <a:t>mainly</a:t>
            </a:r>
            <a:r>
              <a:rPr lang="fi-FI" dirty="0"/>
              <a:t> </a:t>
            </a:r>
            <a:r>
              <a:rPr lang="fi-FI" dirty="0" err="1"/>
              <a:t>recommended</a:t>
            </a:r>
            <a:r>
              <a:rPr lang="fi-FI" dirty="0"/>
              <a:t> for </a:t>
            </a:r>
            <a:r>
              <a:rPr lang="fi-FI" dirty="0" err="1"/>
              <a:t>patients</a:t>
            </a:r>
            <a:r>
              <a:rPr lang="fi-FI" dirty="0"/>
              <a:t> in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elevated</a:t>
            </a:r>
            <a:r>
              <a:rPr lang="fi-FI" dirty="0"/>
              <a:t> </a:t>
            </a:r>
            <a:r>
              <a:rPr lang="fi-FI" dirty="0" err="1"/>
              <a:t>intracranial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(ICP) is </a:t>
            </a:r>
            <a:r>
              <a:rPr lang="fi-FI" dirty="0" err="1"/>
              <a:t>suspected</a:t>
            </a:r>
            <a:r>
              <a:rPr lang="fi-FI" dirty="0"/>
              <a:t>, </a:t>
            </a:r>
            <a:r>
              <a:rPr lang="fi-FI" dirty="0" err="1"/>
              <a:t>so</a:t>
            </a:r>
            <a:r>
              <a:rPr lang="fi-FI" dirty="0"/>
              <a:t> it </a:t>
            </a:r>
            <a:r>
              <a:rPr lang="fi-FI" dirty="0" err="1"/>
              <a:t>should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expected</a:t>
            </a:r>
            <a:r>
              <a:rPr lang="fi-FI" dirty="0"/>
              <a:t> </a:t>
            </a:r>
            <a:r>
              <a:rPr lang="fi-FI" dirty="0" err="1"/>
              <a:t>that</a:t>
            </a:r>
            <a:r>
              <a:rPr lang="fi-FI" dirty="0"/>
              <a:t> </a:t>
            </a:r>
            <a:r>
              <a:rPr lang="fi-FI" dirty="0" err="1"/>
              <a:t>they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initially</a:t>
            </a:r>
            <a:r>
              <a:rPr lang="fi-FI" dirty="0"/>
              <a:t> </a:t>
            </a:r>
            <a:r>
              <a:rPr lang="fi-FI" dirty="0" err="1"/>
              <a:t>more</a:t>
            </a:r>
            <a:r>
              <a:rPr lang="fi-FI" dirty="0"/>
              <a:t> </a:t>
            </a:r>
            <a:r>
              <a:rPr lang="fi-FI" dirty="0" err="1"/>
              <a:t>hypertensive</a:t>
            </a:r>
            <a:endParaRPr lang="fi-FI" dirty="0"/>
          </a:p>
          <a:p>
            <a:pPr marL="171450" indent="-171450">
              <a:buFont typeface="Calibri"/>
              <a:buChar char="-"/>
            </a:pPr>
            <a:r>
              <a:rPr lang="fi-FI" dirty="0" err="1"/>
              <a:t>Those</a:t>
            </a:r>
            <a:r>
              <a:rPr lang="fi-FI" dirty="0"/>
              <a:t> </a:t>
            </a:r>
            <a:r>
              <a:rPr lang="fi-FI" dirty="0" err="1"/>
              <a:t>treated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esketamine </a:t>
            </a:r>
            <a:r>
              <a:rPr lang="fi-FI" dirty="0" err="1"/>
              <a:t>had</a:t>
            </a:r>
            <a:r>
              <a:rPr lang="fi-FI" dirty="0"/>
              <a:t> </a:t>
            </a:r>
            <a:r>
              <a:rPr lang="fi-FI" dirty="0" err="1"/>
              <a:t>more</a:t>
            </a:r>
            <a:r>
              <a:rPr lang="fi-FI" dirty="0"/>
              <a:t> </a:t>
            </a:r>
            <a:r>
              <a:rPr lang="fi-FI" dirty="0" err="1"/>
              <a:t>stable</a:t>
            </a:r>
            <a:r>
              <a:rPr lang="fi-FI" dirty="0"/>
              <a:t> haemodynamics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very</a:t>
            </a:r>
            <a:r>
              <a:rPr lang="fi-FI" dirty="0"/>
              <a:t> </a:t>
            </a:r>
            <a:r>
              <a:rPr lang="fi-FI" dirty="0" err="1"/>
              <a:t>small</a:t>
            </a:r>
            <a:r>
              <a:rPr lang="fi-FI" dirty="0"/>
              <a:t> </a:t>
            </a:r>
            <a:r>
              <a:rPr lang="fi-FI" dirty="0" err="1"/>
              <a:t>changes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baseline</a:t>
            </a:r>
            <a:r>
              <a:rPr lang="fi-FI" dirty="0"/>
              <a:t> </a:t>
            </a:r>
            <a:r>
              <a:rPr lang="fi-FI" dirty="0" err="1"/>
              <a:t>up</a:t>
            </a:r>
            <a:r>
              <a:rPr lang="fi-FI" dirty="0"/>
              <a:t> </a:t>
            </a:r>
            <a:r>
              <a:rPr lang="fi-FI" dirty="0" err="1"/>
              <a:t>until</a:t>
            </a:r>
            <a:r>
              <a:rPr lang="fi-FI" dirty="0"/>
              <a:t> </a:t>
            </a:r>
            <a:r>
              <a:rPr lang="fi-FI" dirty="0" err="1"/>
              <a:t>hospital</a:t>
            </a:r>
            <a:r>
              <a:rPr lang="fi-FI" dirty="0"/>
              <a:t> </a:t>
            </a:r>
            <a:r>
              <a:rPr lang="fi-FI" dirty="0" err="1"/>
              <a:t>hand-over</a:t>
            </a:r>
            <a:endParaRPr lang="fi-FI" dirty="0"/>
          </a:p>
          <a:p>
            <a:pPr marL="171450" indent="-171450">
              <a:buFont typeface="Calibri"/>
              <a:buChar char="-"/>
            </a:pP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observed</a:t>
            </a:r>
            <a:r>
              <a:rPr lang="fi-FI" dirty="0"/>
              <a:t> a </a:t>
            </a:r>
            <a:r>
              <a:rPr lang="fi-FI" dirty="0" err="1"/>
              <a:t>significant</a:t>
            </a:r>
            <a:r>
              <a:rPr lang="fi-FI" dirty="0"/>
              <a:t> </a:t>
            </a:r>
            <a:r>
              <a:rPr lang="fi-FI" dirty="0" err="1"/>
              <a:t>drop</a:t>
            </a:r>
            <a:r>
              <a:rPr lang="fi-FI" dirty="0"/>
              <a:t> in </a:t>
            </a:r>
            <a:r>
              <a:rPr lang="fi-FI" dirty="0" err="1"/>
              <a:t>absolute</a:t>
            </a:r>
            <a:r>
              <a:rPr lang="fi-FI" dirty="0"/>
              <a:t> </a:t>
            </a:r>
            <a:r>
              <a:rPr lang="fi-FI" dirty="0" err="1"/>
              <a:t>systolic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as </a:t>
            </a:r>
            <a:r>
              <a:rPr lang="fi-FI" dirty="0" err="1"/>
              <a:t>well</a:t>
            </a:r>
            <a:r>
              <a:rPr lang="fi-FI" dirty="0"/>
              <a:t> as an </a:t>
            </a:r>
            <a:r>
              <a:rPr lang="fi-FI" dirty="0" err="1"/>
              <a:t>increase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occurrence</a:t>
            </a:r>
            <a:r>
              <a:rPr lang="fi-FI" dirty="0"/>
              <a:t> of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drops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intubation</a:t>
            </a:r>
            <a:r>
              <a:rPr lang="fi-FI" dirty="0"/>
              <a:t>. </a:t>
            </a:r>
            <a:r>
              <a:rPr lang="fi-FI" dirty="0" err="1"/>
              <a:t>Conversely</a:t>
            </a:r>
            <a:r>
              <a:rPr lang="fi-FI" dirty="0"/>
              <a:t> </a:t>
            </a:r>
            <a:r>
              <a:rPr lang="fi-FI" dirty="0" err="1"/>
              <a:t>there</a:t>
            </a:r>
            <a:r>
              <a:rPr lang="fi-FI" dirty="0"/>
              <a:t> </a:t>
            </a:r>
            <a:r>
              <a:rPr lang="fi-FI" dirty="0" err="1"/>
              <a:t>was</a:t>
            </a:r>
            <a:r>
              <a:rPr lang="fi-FI" dirty="0"/>
              <a:t> </a:t>
            </a:r>
            <a:r>
              <a:rPr lang="fi-FI" dirty="0" err="1"/>
              <a:t>significant</a:t>
            </a:r>
            <a:r>
              <a:rPr lang="fi-FI" dirty="0"/>
              <a:t> </a:t>
            </a:r>
            <a:r>
              <a:rPr lang="fi-FI" dirty="0" err="1"/>
              <a:t>decrease</a:t>
            </a:r>
            <a:r>
              <a:rPr lang="fi-FI" dirty="0"/>
              <a:t> in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occurrence</a:t>
            </a:r>
            <a:r>
              <a:rPr lang="fi-FI" dirty="0"/>
              <a:t> of </a:t>
            </a:r>
            <a:r>
              <a:rPr lang="fi-FI" dirty="0" err="1"/>
              <a:t>hypertensive</a:t>
            </a:r>
            <a:r>
              <a:rPr lang="fi-FI" dirty="0"/>
              <a:t> </a:t>
            </a:r>
            <a:r>
              <a:rPr lang="fi-FI" dirty="0" err="1"/>
              <a:t>spikes</a:t>
            </a:r>
            <a:r>
              <a:rPr lang="fi-FI" dirty="0"/>
              <a:t> </a:t>
            </a:r>
            <a:r>
              <a:rPr lang="fi-FI" dirty="0" err="1"/>
              <a:t>occurring</a:t>
            </a:r>
            <a:r>
              <a:rPr lang="fi-FI" dirty="0"/>
              <a:t> after </a:t>
            </a:r>
            <a:r>
              <a:rPr lang="fi-FI" dirty="0" err="1"/>
              <a:t>intubation</a:t>
            </a:r>
            <a:r>
              <a:rPr lang="fi-FI" dirty="0"/>
              <a:t>.</a:t>
            </a:r>
          </a:p>
          <a:p>
            <a:pPr marL="171450" indent="-171450">
              <a:buFont typeface="Calibri"/>
              <a:buChar char="-"/>
            </a:pPr>
            <a:endParaRPr lang="fi-FI" dirty="0"/>
          </a:p>
          <a:p>
            <a:pPr marL="171450" indent="-171450">
              <a:buFont typeface="Calibri"/>
              <a:buChar char="-"/>
            </a:pPr>
            <a:r>
              <a:rPr lang="fi-FI" dirty="0"/>
              <a:t>FHDB, metodeista enemmän, </a:t>
            </a:r>
            <a:r>
              <a:rPr lang="fi-FI" dirty="0" err="1"/>
              <a:t>figure</a:t>
            </a:r>
            <a:r>
              <a:rPr lang="fi-FI" dirty="0"/>
              <a:t> 1</a:t>
            </a:r>
          </a:p>
          <a:p>
            <a:pPr marL="171450" indent="-171450">
              <a:buFont typeface="Calibri"/>
              <a:buChar char="-"/>
            </a:pPr>
            <a:r>
              <a:rPr lang="fi-FI" dirty="0"/>
              <a:t>Enemmän kuvien selittämistä</a:t>
            </a:r>
          </a:p>
          <a:p>
            <a:pPr marL="171450" indent="-171450">
              <a:buFont typeface="Calibri"/>
              <a:buChar char="-"/>
            </a:pPr>
            <a:r>
              <a:rPr lang="fi-FI" dirty="0"/>
              <a:t>Lääke </a:t>
            </a:r>
            <a:r>
              <a:rPr lang="fi-FI" dirty="0" err="1"/>
              <a:t>vs</a:t>
            </a:r>
            <a:r>
              <a:rPr lang="fi-FI" dirty="0"/>
              <a:t> </a:t>
            </a:r>
            <a:r>
              <a:rPr lang="fi-FI" dirty="0" err="1"/>
              <a:t>anaesteetti</a:t>
            </a:r>
            <a:endParaRPr lang="fi-FI" dirty="0"/>
          </a:p>
          <a:p>
            <a:pPr marL="171450" indent="-171450">
              <a:buFont typeface="Calibri"/>
              <a:buChar char="-"/>
            </a:pPr>
            <a:r>
              <a:rPr lang="fi-FI" dirty="0"/>
              <a:t>Painottamista siihen että </a:t>
            </a:r>
            <a:r>
              <a:rPr lang="fi-FI" dirty="0" err="1"/>
              <a:t>tää</a:t>
            </a:r>
            <a:r>
              <a:rPr lang="fi-FI" dirty="0"/>
              <a:t> on just ensihoidon dataa, </a:t>
            </a:r>
            <a:r>
              <a:rPr lang="fi-FI" dirty="0" err="1"/>
              <a:t>esim</a:t>
            </a:r>
            <a:r>
              <a:rPr lang="fi-FI" dirty="0"/>
              <a:t>, </a:t>
            </a:r>
            <a:r>
              <a:rPr lang="fi-FI" dirty="0" err="1"/>
              <a:t>hemodynamiikkadiassa</a:t>
            </a:r>
            <a:r>
              <a:rPr lang="fi-FI" dirty="0"/>
              <a:t> konteksti siitä että hypertensiiviset valikoituu </a:t>
            </a:r>
            <a:r>
              <a:rPr lang="fi-FI" dirty="0" err="1"/>
              <a:t>propofolille</a:t>
            </a:r>
            <a:r>
              <a:rPr lang="fi-FI" dirty="0"/>
              <a:t> -&gt; </a:t>
            </a:r>
          </a:p>
          <a:p>
            <a:pPr marL="171450" indent="-171450">
              <a:buFont typeface="Calibri"/>
              <a:buChar char="-"/>
            </a:pPr>
            <a:r>
              <a:rPr lang="fi-FI" dirty="0"/>
              <a:t>Mainitse alkuun väitöskirjakokonaisuudesta mainitsemista ja tuoda esiin se kolmas tutkimus vaikka ei </a:t>
            </a:r>
            <a:r>
              <a:rPr lang="fi-FI" dirty="0" err="1"/>
              <a:t>ookaan</a:t>
            </a:r>
            <a:r>
              <a:rPr lang="fi-FI" dirty="0"/>
              <a:t> </a:t>
            </a:r>
            <a:r>
              <a:rPr lang="fi-FI" dirty="0" err="1"/>
              <a:t>julkastu</a:t>
            </a:r>
            <a:r>
              <a:rPr lang="fi-FI" dirty="0"/>
              <a:t> ja mukana tässä</a:t>
            </a:r>
          </a:p>
          <a:p>
            <a:pPr marL="171450" indent="-171450">
              <a:buFont typeface="Calibri"/>
              <a:buChar char="-"/>
            </a:pPr>
            <a:endParaRPr lang="fi-FI" dirty="0"/>
          </a:p>
          <a:p>
            <a:pPr marL="171450" indent="-171450">
              <a:buFont typeface="Calibri"/>
              <a:buChar char="-"/>
            </a:pP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4450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- </a:t>
            </a:r>
            <a:r>
              <a:rPr lang="fi-FI" dirty="0" err="1"/>
              <a:t>Summing</a:t>
            </a:r>
            <a:r>
              <a:rPr lang="fi-FI" dirty="0"/>
              <a:t> </a:t>
            </a:r>
            <a:r>
              <a:rPr lang="fi-FI" dirty="0" err="1"/>
              <a:t>up</a:t>
            </a:r>
            <a:r>
              <a:rPr lang="fi-FI" dirty="0"/>
              <a:t>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primary</a:t>
            </a:r>
            <a:r>
              <a:rPr lang="fi-FI" dirty="0"/>
              <a:t> </a:t>
            </a:r>
            <a:r>
              <a:rPr lang="fi-FI" dirty="0" err="1"/>
              <a:t>endpoints</a:t>
            </a:r>
            <a:r>
              <a:rPr lang="fi-FI" dirty="0"/>
              <a:t>: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anaesthetics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found</a:t>
            </a:r>
            <a:r>
              <a:rPr lang="fi-FI" dirty="0"/>
              <a:t> no </a:t>
            </a:r>
            <a:r>
              <a:rPr lang="fi-FI" dirty="0" err="1"/>
              <a:t>statistically</a:t>
            </a:r>
            <a:r>
              <a:rPr lang="fi-FI" dirty="0"/>
              <a:t> </a:t>
            </a:r>
            <a:r>
              <a:rPr lang="fi-FI" dirty="0" err="1"/>
              <a:t>significant</a:t>
            </a:r>
            <a:r>
              <a:rPr lang="fi-FI" dirty="0"/>
              <a:t> </a:t>
            </a:r>
            <a:r>
              <a:rPr lang="fi-FI" dirty="0" err="1"/>
              <a:t>difference</a:t>
            </a:r>
            <a:r>
              <a:rPr lang="fi-FI" dirty="0"/>
              <a:t> in </a:t>
            </a:r>
            <a:r>
              <a:rPr lang="fi-FI" dirty="0" err="1"/>
              <a:t>mortality</a:t>
            </a:r>
            <a:r>
              <a:rPr lang="fi-FI" dirty="0"/>
              <a:t>, </a:t>
            </a:r>
            <a:r>
              <a:rPr lang="fi-FI" dirty="0" err="1"/>
              <a:t>only</a:t>
            </a:r>
            <a:r>
              <a:rPr lang="fi-FI" dirty="0"/>
              <a:t> a </a:t>
            </a:r>
            <a:r>
              <a:rPr lang="fi-FI" dirty="0" err="1"/>
              <a:t>nonsignificant</a:t>
            </a:r>
            <a:r>
              <a:rPr lang="fi-FI" dirty="0"/>
              <a:t> </a:t>
            </a:r>
            <a:r>
              <a:rPr lang="fi-FI" dirty="0" err="1"/>
              <a:t>trend</a:t>
            </a:r>
            <a:r>
              <a:rPr lang="fi-FI" dirty="0"/>
              <a:t> </a:t>
            </a:r>
            <a:r>
              <a:rPr lang="fi-FI" dirty="0" err="1"/>
              <a:t>favouring</a:t>
            </a:r>
            <a:r>
              <a:rPr lang="fi-FI" dirty="0"/>
              <a:t> </a:t>
            </a:r>
            <a:r>
              <a:rPr lang="fi-FI" dirty="0" err="1"/>
              <a:t>esketamine</a:t>
            </a:r>
            <a:r>
              <a:rPr lang="fi-FI" dirty="0"/>
              <a:t>.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unadjusted</a:t>
            </a:r>
            <a:r>
              <a:rPr lang="fi-FI" dirty="0"/>
              <a:t> </a:t>
            </a:r>
            <a:r>
              <a:rPr lang="fi-FI" dirty="0" err="1"/>
              <a:t>mortality</a:t>
            </a:r>
            <a:r>
              <a:rPr lang="fi-FI" dirty="0"/>
              <a:t> </a:t>
            </a:r>
            <a:r>
              <a:rPr lang="fi-FI" dirty="0" err="1"/>
              <a:t>did</a:t>
            </a:r>
            <a:r>
              <a:rPr lang="fi-FI" dirty="0"/>
              <a:t> </a:t>
            </a:r>
            <a:r>
              <a:rPr lang="fi-FI" dirty="0" err="1"/>
              <a:t>significantly</a:t>
            </a:r>
            <a:r>
              <a:rPr lang="fi-FI" dirty="0"/>
              <a:t> </a:t>
            </a:r>
            <a:r>
              <a:rPr lang="fi-FI" dirty="0" err="1"/>
              <a:t>favour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of </a:t>
            </a:r>
            <a:r>
              <a:rPr lang="fi-FI" dirty="0" err="1"/>
              <a:t>esketamine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seems</a:t>
            </a:r>
            <a:r>
              <a:rPr lang="fi-FI" dirty="0"/>
              <a:t> to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in </a:t>
            </a:r>
            <a:r>
              <a:rPr lang="fi-FI" dirty="0" err="1"/>
              <a:t>large</a:t>
            </a:r>
            <a:r>
              <a:rPr lang="fi-FI" dirty="0"/>
              <a:t> </a:t>
            </a:r>
            <a:r>
              <a:rPr lang="fi-FI" dirty="0" err="1"/>
              <a:t>part</a:t>
            </a:r>
            <a:r>
              <a:rPr lang="fi-FI" dirty="0"/>
              <a:t> </a:t>
            </a:r>
            <a:r>
              <a:rPr lang="fi-FI" dirty="0" err="1"/>
              <a:t>due</a:t>
            </a:r>
            <a:r>
              <a:rPr lang="fi-FI" dirty="0"/>
              <a:t> to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esketamine</a:t>
            </a:r>
            <a:r>
              <a:rPr lang="fi-FI" dirty="0"/>
              <a:t> </a:t>
            </a:r>
            <a:r>
              <a:rPr lang="fi-FI" dirty="0" err="1"/>
              <a:t>group</a:t>
            </a:r>
            <a:r>
              <a:rPr lang="fi-FI" dirty="0"/>
              <a:t> </a:t>
            </a:r>
            <a:r>
              <a:rPr lang="fi-FI" dirty="0" err="1"/>
              <a:t>having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younger</a:t>
            </a:r>
            <a:r>
              <a:rPr lang="fi-FI" dirty="0"/>
              <a:t>.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However</a:t>
            </a:r>
            <a:r>
              <a:rPr lang="fi-FI" dirty="0"/>
              <a:t>, in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second</a:t>
            </a:r>
            <a:r>
              <a:rPr lang="fi-FI" dirty="0"/>
              <a:t> </a:t>
            </a:r>
            <a:r>
              <a:rPr lang="fi-FI" dirty="0" err="1"/>
              <a:t>study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did</a:t>
            </a:r>
            <a:r>
              <a:rPr lang="fi-FI" dirty="0"/>
              <a:t> </a:t>
            </a:r>
            <a:r>
              <a:rPr lang="fi-FI" dirty="0" err="1"/>
              <a:t>find</a:t>
            </a:r>
            <a:r>
              <a:rPr lang="fi-FI" dirty="0"/>
              <a:t> a </a:t>
            </a:r>
            <a:r>
              <a:rPr lang="fi-FI" dirty="0" err="1"/>
              <a:t>statistically</a:t>
            </a:r>
            <a:r>
              <a:rPr lang="fi-FI" dirty="0"/>
              <a:t> </a:t>
            </a:r>
            <a:r>
              <a:rPr lang="fi-FI" dirty="0" err="1"/>
              <a:t>significant</a:t>
            </a:r>
            <a:r>
              <a:rPr lang="fi-FI" dirty="0"/>
              <a:t> </a:t>
            </a:r>
            <a:r>
              <a:rPr lang="fi-FI" dirty="0" err="1"/>
              <a:t>difference</a:t>
            </a:r>
            <a:r>
              <a:rPr lang="fi-FI" dirty="0"/>
              <a:t> </a:t>
            </a:r>
            <a:r>
              <a:rPr lang="fi-FI" dirty="0" err="1"/>
              <a:t>favouring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addition of </a:t>
            </a:r>
            <a:r>
              <a:rPr lang="fi-FI" dirty="0" err="1"/>
              <a:t>fentanyl</a:t>
            </a:r>
            <a:r>
              <a:rPr lang="fi-FI" dirty="0"/>
              <a:t>. </a:t>
            </a:r>
          </a:p>
          <a:p>
            <a:pPr marL="171450" indent="-171450">
              <a:buFontTx/>
              <a:buChar char="-"/>
            </a:pPr>
            <a:r>
              <a:rPr lang="fi-FI" dirty="0" err="1"/>
              <a:t>While</a:t>
            </a:r>
            <a:r>
              <a:rPr lang="fi-FI" dirty="0"/>
              <a:t>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did</a:t>
            </a:r>
            <a:r>
              <a:rPr lang="fi-FI" dirty="0"/>
              <a:t>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specifically</a:t>
            </a:r>
            <a:r>
              <a:rPr lang="fi-FI" dirty="0"/>
              <a:t> look at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mortality</a:t>
            </a:r>
            <a:r>
              <a:rPr lang="fi-FI" dirty="0"/>
              <a:t> </a:t>
            </a:r>
            <a:r>
              <a:rPr lang="fi-FI" dirty="0" err="1"/>
              <a:t>effect</a:t>
            </a:r>
            <a:r>
              <a:rPr lang="fi-FI" dirty="0"/>
              <a:t> of </a:t>
            </a:r>
            <a:r>
              <a:rPr lang="fi-FI" dirty="0" err="1"/>
              <a:t>either</a:t>
            </a:r>
            <a:r>
              <a:rPr lang="fi-FI" dirty="0"/>
              <a:t> hypertension </a:t>
            </a:r>
            <a:r>
              <a:rPr lang="fi-FI" dirty="0" err="1"/>
              <a:t>or</a:t>
            </a:r>
            <a:r>
              <a:rPr lang="fi-FI" dirty="0"/>
              <a:t> hypotension, </a:t>
            </a:r>
            <a:r>
              <a:rPr lang="fi-FI" dirty="0" err="1"/>
              <a:t>we</a:t>
            </a:r>
            <a:r>
              <a:rPr lang="fi-FI" dirty="0"/>
              <a:t> </a:t>
            </a:r>
            <a:r>
              <a:rPr lang="fi-FI" dirty="0" err="1"/>
              <a:t>did</a:t>
            </a:r>
            <a:r>
              <a:rPr lang="fi-FI" dirty="0"/>
              <a:t> </a:t>
            </a:r>
            <a:r>
              <a:rPr lang="fi-FI" dirty="0" err="1"/>
              <a:t>include</a:t>
            </a:r>
            <a:r>
              <a:rPr lang="fi-FI" dirty="0"/>
              <a:t> </a:t>
            </a:r>
            <a:r>
              <a:rPr lang="fi-FI" dirty="0" err="1"/>
              <a:t>those</a:t>
            </a:r>
            <a:r>
              <a:rPr lang="fi-FI" dirty="0"/>
              <a:t> as </a:t>
            </a:r>
            <a:r>
              <a:rPr lang="fi-FI" dirty="0" err="1"/>
              <a:t>covariables</a:t>
            </a:r>
            <a:r>
              <a:rPr lang="fi-FI" dirty="0"/>
              <a:t> in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model</a:t>
            </a:r>
            <a:r>
              <a:rPr lang="fi-FI" dirty="0"/>
              <a:t>. </a:t>
            </a:r>
            <a:r>
              <a:rPr lang="fi-FI" dirty="0" err="1"/>
              <a:t>Therefore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effect</a:t>
            </a:r>
            <a:r>
              <a:rPr lang="fi-FI" dirty="0"/>
              <a:t>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irrespective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initial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9003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984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778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814A98-4821-2246-8065-57572805DE47}"/>
              </a:ext>
            </a:extLst>
          </p:cNvPr>
          <p:cNvSpPr/>
          <p:nvPr userDrawn="1"/>
        </p:nvSpPr>
        <p:spPr>
          <a:xfrm>
            <a:off x="0" y="-1"/>
            <a:ext cx="12192000" cy="5965825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1432857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grpSp>
        <p:nvGrpSpPr>
          <p:cNvPr id="16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grpSp>
          <p:nvGrpSpPr>
            <p:cNvPr id="18" name="Group 17"/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19" name="Freeform 7"/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0" name="Freeform 8"/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2008937"/>
            <a:ext cx="9791700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4745609"/>
            <a:ext cx="9791700" cy="431352"/>
          </a:xfrm>
        </p:spPr>
        <p:txBody>
          <a:bodyPr anchor="t" anchorCtr="0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Päiväys / Nimi / Titteli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D38C580-1624-3A49-9920-B022E7D090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0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8CCA0-F615-8141-89DC-02D7B8842E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8"/>
            <a:ext cx="12192000" cy="587654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677491F-C2F4-084A-82E7-BB7099528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60EA33F-B6F5-A84B-B138-86CE7618E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600481-18D8-C642-AA22-CB0E0A1A839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BB006915-90D9-DB46-8B74-38660BCC369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9E0C4835-80F8-1B49-BB30-5494C53CC9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EAFF258-D141-B842-BBD2-65128A79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74A8020-4662-B54F-8B7B-E0F39912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7B0D038-7A68-0149-853C-64F219D9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DD73655-CE31-0A40-B619-DA40E9BC3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0150" y="476672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373CC5-BB30-8D48-BAA5-0AE7E63A2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00150" y="1052736"/>
            <a:ext cx="5399906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8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189F9-8F8E-484F-8A4C-86EA0540CF0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074C885-64AA-8F47-A8F7-A2BEEE855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57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8CCA0-F615-8141-89DC-02D7B8842E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"/>
            <a:ext cx="12192000" cy="587654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677491F-C2F4-084A-82E7-BB7099528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60EA33F-B6F5-A84B-B138-86CE7618E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600481-18D8-C642-AA22-CB0E0A1A839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BB006915-90D9-DB46-8B74-38660BCC369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9E0C4835-80F8-1B49-BB30-5494C53CC9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EAFF258-D141-B842-BBD2-65128A79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74A8020-4662-B54F-8B7B-E0F39912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7B0D038-7A68-0149-853C-64F219D9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DD73655-CE31-0A40-B619-DA40E9BC3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0150" y="476672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373CC5-BB30-8D48-BAA5-0AE7E63A2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00150" y="1052736"/>
            <a:ext cx="5399906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8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189F9-8F8E-484F-8A4C-86EA0540CF0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E328F69-8E29-574E-922E-F7E00CC4A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02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8CCA0-F615-8141-89DC-02D7B8842E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8"/>
            <a:ext cx="12192000" cy="587654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677491F-C2F4-084A-82E7-BB7099528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60EA33F-B6F5-A84B-B138-86CE7618E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600481-18D8-C642-AA22-CB0E0A1A839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BB006915-90D9-DB46-8B74-38660BCC369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9E0C4835-80F8-1B49-BB30-5494C53CC9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EAFF258-D141-B842-BBD2-65128A79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74A8020-4662-B54F-8B7B-E0F39912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7B0D038-7A68-0149-853C-64F219D9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DD73655-CE31-0A40-B619-DA40E9BC3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0150" y="476672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373CC5-BB30-8D48-BAA5-0AE7E63A2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00150" y="1052736"/>
            <a:ext cx="5399906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8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189F9-8F8E-484F-8A4C-86EA0540CF0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FF485DE-76DA-0648-A8E7-28934FC509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75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99456" y="1988839"/>
            <a:ext cx="9792394" cy="3744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872964D-31E0-4EFB-9E0E-F88220D0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937E76E-6B0D-6D42-A540-E8E4339D3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C316397-7A38-8A4D-8D48-4446980EF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8FFB1B2-0F1C-0F41-9AEE-B4B85D622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F6113C-31E8-DF49-962D-6FD248724ED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51E13D5-014D-B047-93E7-22F03E34A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99456" y="1988841"/>
            <a:ext cx="9792394" cy="3744416"/>
          </a:xfrm>
        </p:spPr>
        <p:txBody>
          <a:bodyPr/>
          <a:lstStyle>
            <a:lvl1pPr marL="266700" indent="-266700">
              <a:spcBef>
                <a:spcPts val="800"/>
              </a:spcBef>
              <a:buClr>
                <a:srgbClr val="00BFB8"/>
              </a:buClr>
              <a:buFont typeface="Arial" panose="020B0604020202020204" pitchFamily="34" charset="0"/>
              <a:buChar char="•"/>
              <a:defRPr sz="2000" b="1" baseline="0">
                <a:solidFill>
                  <a:srgbClr val="28509B"/>
                </a:solidFill>
                <a:latin typeface="+mn-lt"/>
              </a:defRPr>
            </a:lvl1pPr>
            <a:lvl2pPr marL="539750" indent="-266700">
              <a:spcBef>
                <a:spcPts val="800"/>
              </a:spcBef>
              <a:buClr>
                <a:srgbClr val="00BFB8"/>
              </a:buClr>
              <a:defRPr sz="2000" b="1">
                <a:solidFill>
                  <a:srgbClr val="28509B"/>
                </a:solidFill>
                <a:latin typeface="+mn-lt"/>
              </a:defRPr>
            </a:lvl2pPr>
            <a:lvl3pPr marL="806450" indent="-273050">
              <a:spcBef>
                <a:spcPts val="800"/>
              </a:spcBef>
              <a:buClr>
                <a:srgbClr val="00BFB8"/>
              </a:buClr>
              <a:defRPr b="1">
                <a:solidFill>
                  <a:srgbClr val="28509B"/>
                </a:solidFill>
                <a:latin typeface="+mn-lt"/>
              </a:defRPr>
            </a:lvl3pPr>
            <a:lvl4pPr marL="1071563" indent="-266700">
              <a:spcBef>
                <a:spcPts val="800"/>
              </a:spcBef>
              <a:buClr>
                <a:srgbClr val="00BFB8"/>
              </a:buClr>
              <a:defRPr b="1">
                <a:solidFill>
                  <a:srgbClr val="28509B"/>
                </a:solidFill>
                <a:latin typeface="+mn-lt"/>
              </a:defRPr>
            </a:lvl4pPr>
            <a:lvl5pPr marL="1346200" indent="-265113">
              <a:spcBef>
                <a:spcPts val="800"/>
              </a:spcBef>
              <a:buClr>
                <a:srgbClr val="00BFB8"/>
              </a:buClr>
              <a:defRPr b="1">
                <a:solidFill>
                  <a:srgbClr val="28509B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tabLst/>
              <a:defRPr b="1">
                <a:solidFill>
                  <a:schemeClr val="accent1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fi-FI" noProof="0" dirty="0"/>
              <a:t>Lisää listaus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48431F-06A1-4541-B8E1-9A08B3FD8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12740A7-FB0B-0F43-903E-64ED708F53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37EDF35-A84A-6D4F-ABA0-D999B974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E9C4FD-7D56-E54B-B32E-9C6D94839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AF7FE0-45EF-5842-A915-3BE91C249C0E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337E7AE-8C71-964D-86C9-78B680E6A3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9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00150" y="1988840"/>
            <a:ext cx="4823840" cy="37444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68010" y="1988840"/>
            <a:ext cx="4823840" cy="37444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CC888B6-88B9-4516-B252-F5F830001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BB2B40D-386F-8840-8B14-C22C8E39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1530DF4-0285-BF41-AA58-CAA4C87E3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893BD5E-86F9-8946-9E42-CAA6F219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2EDB68-F749-9845-8C37-401CED890A11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8A858B5-09D6-5E46-B322-0CED315D78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3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ontac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CFCD176-31E3-3D42-8E43-910026CEB517}"/>
              </a:ext>
            </a:extLst>
          </p:cNvPr>
          <p:cNvSpPr/>
          <p:nvPr userDrawn="1"/>
        </p:nvSpPr>
        <p:spPr>
          <a:xfrm>
            <a:off x="0" y="-1"/>
            <a:ext cx="12192000" cy="5965825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9791700" cy="1008062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9791700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9791700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1"/>
            <a:ext cx="9791700" cy="719242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#tapahtumannimi 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DA86BCC5-9913-A740-8370-AE72B8C5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72E3A290-2939-3649-AC01-819A5DF6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Esittäjä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0035C74B-7853-7E4C-810E-AA7323320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F1F3181F-D20B-1342-9428-E98C0E680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3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9456" y="908720"/>
            <a:ext cx="9073008" cy="9361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lvl="0" indent="0">
              <a:spcBef>
                <a:spcPts val="0"/>
              </a:spcBef>
              <a:buFontTx/>
            </a:pPr>
            <a:r>
              <a:rPr lang="fi-FI" noProof="0" dirty="0"/>
              <a:t>Lisää otsikko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9456" y="1988840"/>
            <a:ext cx="9792394" cy="38880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5"/>
            <a:r>
              <a:rPr lang="fi-FI" noProof="0" dirty="0"/>
              <a:t>6</a:t>
            </a:r>
          </a:p>
          <a:p>
            <a:pPr lvl="6"/>
            <a:r>
              <a:rPr lang="fi-FI" noProof="0" dirty="0"/>
              <a:t>7</a:t>
            </a:r>
          </a:p>
          <a:p>
            <a:pPr lvl="7"/>
            <a:r>
              <a:rPr lang="fi-FI" noProof="0" dirty="0"/>
              <a:t>8</a:t>
            </a:r>
          </a:p>
          <a:p>
            <a:pPr lvl="8"/>
            <a:r>
              <a:rPr lang="fi-FI" noProof="0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47528" y="6237312"/>
            <a:ext cx="1871984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F45469FD-AFBA-4E32-A6EF-4D53061A8BA3}" type="datetime1">
              <a:rPr lang="fi-FI" noProof="0" smtClean="0"/>
              <a:t>30.10.2025</a:t>
            </a:fld>
            <a:endParaRPr lang="fi-FI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91743" y="6237312"/>
            <a:ext cx="5399881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 noProof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0150" y="6237312"/>
            <a:ext cx="575370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/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2" name="(c)" hidden="1"/>
          <p:cNvSpPr txBox="1"/>
          <p:nvPr/>
        </p:nvSpPr>
        <p:spPr>
          <a:xfrm>
            <a:off x="11999342" y="6891795"/>
            <a:ext cx="185948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 HUS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(logo)" descr="Z:\GRW (grow)\logot\copyright_grow.png" hidden="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04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89" r:id="rId3"/>
    <p:sldLayoutId id="2147483690" r:id="rId4"/>
    <p:sldLayoutId id="2147483662" r:id="rId5"/>
    <p:sldLayoutId id="2147483679" r:id="rId6"/>
    <p:sldLayoutId id="2147483652" r:id="rId7"/>
    <p:sldLayoutId id="2147483686" r:id="rId8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kern="1200" cap="all" spc="-100" baseline="0" noProof="0">
          <a:solidFill>
            <a:srgbClr val="28509B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7305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6670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1563" indent="-265113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6200" indent="-274638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2900" indent="-26670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78013" indent="-265113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74638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15BEEB-69CB-2D41-B9B4-2586F2C7E0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49C47D-A3A1-FA44-9191-D27372DE7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3472" y="2414778"/>
            <a:ext cx="9791700" cy="2592308"/>
          </a:xfrm>
        </p:spPr>
        <p:txBody>
          <a:bodyPr/>
          <a:lstStyle/>
          <a:p>
            <a:r>
              <a:rPr lang="fi-FI" dirty="0" err="1"/>
              <a:t>Drugs</a:t>
            </a:r>
            <a:r>
              <a:rPr lang="fi-FI" dirty="0"/>
              <a:t> for </a:t>
            </a:r>
            <a:r>
              <a:rPr lang="fi-FI" dirty="0" err="1"/>
              <a:t>the</a:t>
            </a:r>
            <a:r>
              <a:rPr lang="fi-FI" dirty="0"/>
              <a:t> PHEA of a TBI </a:t>
            </a:r>
            <a:r>
              <a:rPr lang="fi-FI" dirty="0" err="1"/>
              <a:t>patient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78DD9-1BDC-7F44-B9CD-B6CDC12901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1384" y="5125607"/>
            <a:ext cx="9791700" cy="431352"/>
          </a:xfrm>
        </p:spPr>
        <p:txBody>
          <a:bodyPr/>
          <a:lstStyle/>
          <a:p>
            <a:r>
              <a:rPr lang="fi-FI" dirty="0"/>
              <a:t>Juri Laamanen, PhD </a:t>
            </a:r>
            <a:r>
              <a:rPr lang="fi-FI" dirty="0" err="1"/>
              <a:t>student</a:t>
            </a:r>
            <a:r>
              <a:rPr lang="fi-FI" dirty="0"/>
              <a:t>, Helsinki PRECISE </a:t>
            </a:r>
            <a:r>
              <a:rPr lang="fi-FI" dirty="0" err="1"/>
              <a:t>study</a:t>
            </a:r>
            <a:r>
              <a:rPr lang="fi-FI" dirty="0"/>
              <a:t> </a:t>
            </a:r>
            <a:r>
              <a:rPr lang="fi-FI" dirty="0" err="1"/>
              <a:t>group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8447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40E4B7E-BF01-9162-53BB-E20E0EB39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71" y="1413192"/>
            <a:ext cx="9792394" cy="3744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Three </a:t>
            </a:r>
            <a:r>
              <a:rPr lang="fi-FI" dirty="0" err="1"/>
              <a:t>studies</a:t>
            </a:r>
            <a:r>
              <a:rPr lang="fi-FI" dirty="0"/>
              <a:t> </a:t>
            </a:r>
            <a:r>
              <a:rPr lang="fi-FI" dirty="0" err="1"/>
              <a:t>looking</a:t>
            </a:r>
            <a:r>
              <a:rPr lang="fi-FI" dirty="0"/>
              <a:t> at </a:t>
            </a:r>
            <a:r>
              <a:rPr lang="fi-FI" dirty="0" err="1"/>
              <a:t>effects</a:t>
            </a:r>
            <a:r>
              <a:rPr lang="fi-FI" dirty="0"/>
              <a:t> of </a:t>
            </a:r>
            <a:r>
              <a:rPr lang="fi-FI" dirty="0" err="1"/>
              <a:t>anaesthetics</a:t>
            </a:r>
            <a:r>
              <a:rPr lang="fi-FI" dirty="0"/>
              <a:t> and </a:t>
            </a:r>
            <a:r>
              <a:rPr lang="fi-FI" dirty="0" err="1"/>
              <a:t>fentanyl</a:t>
            </a:r>
            <a:r>
              <a:rPr lang="fi-FI" dirty="0"/>
              <a:t> on </a:t>
            </a:r>
            <a:r>
              <a:rPr lang="fi-FI" dirty="0" err="1"/>
              <a:t>vital</a:t>
            </a:r>
            <a:r>
              <a:rPr lang="fi-FI" dirty="0"/>
              <a:t> </a:t>
            </a:r>
            <a:r>
              <a:rPr lang="fi-FI" dirty="0" err="1"/>
              <a:t>functions</a:t>
            </a:r>
            <a:r>
              <a:rPr lang="fi-FI" dirty="0"/>
              <a:t> and long-</a:t>
            </a:r>
            <a:r>
              <a:rPr lang="fi-FI" dirty="0" err="1"/>
              <a:t>term</a:t>
            </a:r>
            <a:r>
              <a:rPr lang="fi-FI" dirty="0"/>
              <a:t> </a:t>
            </a:r>
            <a:r>
              <a:rPr lang="fi-FI" dirty="0" err="1"/>
              <a:t>outcomes</a:t>
            </a:r>
            <a:r>
              <a:rPr lang="fi-FI" dirty="0"/>
              <a:t> of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traumatic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 </a:t>
            </a:r>
            <a:r>
              <a:rPr lang="fi-FI" dirty="0" err="1"/>
              <a:t>treated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FinnHEMS</a:t>
            </a:r>
            <a:endParaRPr lang="fi-FI" dirty="0"/>
          </a:p>
          <a:p>
            <a:endParaRPr lang="fi-FI" dirty="0"/>
          </a:p>
          <a:p>
            <a:pPr marL="457200" indent="-457200">
              <a:buAutoNum type="arabicPeriod"/>
            </a:pPr>
            <a:r>
              <a:rPr lang="fi-FI" dirty="0"/>
              <a:t>Haemodynamics and </a:t>
            </a:r>
            <a:r>
              <a:rPr lang="fi-FI" dirty="0" err="1"/>
              <a:t>mortality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anaesthetics</a:t>
            </a:r>
            <a:endParaRPr lang="fi-FI" dirty="0"/>
          </a:p>
          <a:p>
            <a:pPr marL="457200" indent="-457200">
              <a:buAutoNum type="arabicPeriod"/>
            </a:pPr>
            <a:r>
              <a:rPr lang="fi-FI" dirty="0"/>
              <a:t>Haemodynamics and </a:t>
            </a:r>
            <a:r>
              <a:rPr lang="fi-FI" dirty="0" err="1"/>
              <a:t>mortality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fentanyl</a:t>
            </a:r>
            <a:endParaRPr lang="fi-FI" dirty="0"/>
          </a:p>
          <a:p>
            <a:pPr marL="457200" indent="-457200">
              <a:buAutoNum type="arabicPeriod"/>
            </a:pPr>
            <a:r>
              <a:rPr lang="fi-FI" dirty="0" err="1"/>
              <a:t>Regional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oxygenation</a:t>
            </a:r>
            <a:r>
              <a:rPr lang="fi-FI" dirty="0"/>
              <a:t> (rSO2) and </a:t>
            </a:r>
            <a:r>
              <a:rPr lang="fi-FI" dirty="0" err="1"/>
              <a:t>neurologic</a:t>
            </a:r>
            <a:r>
              <a:rPr lang="fi-FI" dirty="0"/>
              <a:t> </a:t>
            </a:r>
            <a:r>
              <a:rPr lang="fi-FI" dirty="0" err="1"/>
              <a:t>recovery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anaesthetics</a:t>
            </a:r>
            <a:r>
              <a:rPr lang="fi-FI" dirty="0"/>
              <a:t> and </a:t>
            </a:r>
            <a:r>
              <a:rPr lang="fi-FI" dirty="0" err="1"/>
              <a:t>fentanyl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A54167FB-3E1D-20B8-E158-ECFE0CF7A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404664"/>
            <a:ext cx="9073008" cy="936104"/>
          </a:xfrm>
        </p:spPr>
        <p:txBody>
          <a:bodyPr/>
          <a:lstStyle/>
          <a:p>
            <a:r>
              <a:rPr lang="fi-FI" dirty="0" err="1"/>
              <a:t>Background</a:t>
            </a:r>
            <a:r>
              <a:rPr lang="fi-FI" dirty="0"/>
              <a:t> - </a:t>
            </a:r>
            <a:r>
              <a:rPr lang="fi-FI" dirty="0" err="1"/>
              <a:t>Dissertation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5BAC9F-769E-9BF9-291D-A97AE539B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D1AC0C-8C6F-01DB-342F-534605187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4B097BC-93AE-FE93-BB2A-C6A786F9F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2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15" name="Oikea aaltosulje 14">
            <a:extLst>
              <a:ext uri="{FF2B5EF4-FFF2-40B4-BE49-F238E27FC236}">
                <a16:creationId xmlns:a16="http://schemas.microsoft.com/office/drawing/2014/main" id="{3370DD36-2B70-886A-9224-70BE8A3FFFB2}"/>
              </a:ext>
            </a:extLst>
          </p:cNvPr>
          <p:cNvSpPr/>
          <p:nvPr/>
        </p:nvSpPr>
        <p:spPr>
          <a:xfrm>
            <a:off x="7248128" y="2636912"/>
            <a:ext cx="432048" cy="1008112"/>
          </a:xfrm>
          <a:prstGeom prst="rightBrac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A343AB93-96F1-D314-2A8B-8C1F506F5384}"/>
              </a:ext>
            </a:extLst>
          </p:cNvPr>
          <p:cNvSpPr txBox="1"/>
          <p:nvPr/>
        </p:nvSpPr>
        <p:spPr>
          <a:xfrm>
            <a:off x="7750454" y="2956302"/>
            <a:ext cx="3709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err="1"/>
              <a:t>Discussed</a:t>
            </a:r>
            <a:r>
              <a:rPr lang="fi-FI" dirty="0"/>
              <a:t> in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presentation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75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C801-1942-2D86-B91C-8AC9F953F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949D6F5-D8D5-A0DA-09C4-4BA755F38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199FB32-283D-AC83-D55E-D78745B97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404664"/>
            <a:ext cx="9073008" cy="936104"/>
          </a:xfrm>
        </p:spPr>
        <p:txBody>
          <a:bodyPr/>
          <a:lstStyle/>
          <a:p>
            <a:r>
              <a:rPr lang="fi-FI" dirty="0" err="1"/>
              <a:t>Background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3AC8B-2C50-CCB7-C048-949094A59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fi-FI" smtClean="0"/>
              <a:pPr/>
              <a:t>30.10.2025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7A0DB8-FC66-C83A-7BF6-971BC132E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F940CDF-6BB9-F29A-72CA-4DC58BF6E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3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3D330E6-C706-04FB-DAC6-2ED7A66AE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518" y="3068957"/>
            <a:ext cx="3816424" cy="2109834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893E7CE-53E1-A470-9944-DC61B692F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4" y="831880"/>
            <a:ext cx="4887667" cy="180986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ED757AA3-A806-90ED-A02E-F20F8E486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41741"/>
            <a:ext cx="3096344" cy="3404821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7303CED-CE44-D6D1-EDE8-14C39B010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7555" y="2852936"/>
            <a:ext cx="4000944" cy="1614294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A5D37012-BA24-8A9C-1AEB-9F2E7CDFD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6129" y="1018774"/>
            <a:ext cx="4580542" cy="148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5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D32ED3-0A91-9541-9D85-1ED45419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65076"/>
            <a:ext cx="9073008" cy="936104"/>
          </a:xfrm>
        </p:spPr>
        <p:txBody>
          <a:bodyPr/>
          <a:lstStyle/>
          <a:p>
            <a:r>
              <a:rPr lang="fi-FI" err="1"/>
              <a:t>Variations</a:t>
            </a:r>
            <a:r>
              <a:rPr lang="fi-FI"/>
              <a:t> in </a:t>
            </a:r>
            <a:r>
              <a:rPr lang="fi-FI" err="1"/>
              <a:t>drug</a:t>
            </a:r>
            <a:r>
              <a:rPr lang="fi-FI"/>
              <a:t> </a:t>
            </a:r>
            <a:r>
              <a:rPr lang="fi-FI" err="1"/>
              <a:t>usage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50702-B5F8-0140-83DE-F507478EE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24F69-7ED5-F14F-998F-568C6880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261EA-E997-B246-ABD8-A31D6C2ED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4</a:t>
            </a:fld>
            <a:endParaRPr lang="fi-FI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C2B281C-0940-B62D-1DB0-C98870FD6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2996953"/>
            <a:ext cx="5904656" cy="2256892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26C76204-9923-A2F5-F2F1-D6E27C57B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1052736"/>
            <a:ext cx="4694536" cy="1794317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828510AB-D295-427F-6746-A20CDFADFD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8008" y="2847673"/>
            <a:ext cx="5650412" cy="2581680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0CCD7245-2311-F6DA-49BC-89D6140A01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8090" y="1052735"/>
            <a:ext cx="4405642" cy="1794317"/>
          </a:xfrm>
          <a:prstGeom prst="rect">
            <a:avLst/>
          </a:prstGeom>
        </p:spPr>
      </p:pic>
      <p:pic>
        <p:nvPicPr>
          <p:cNvPr id="2" name="Kuva 1" descr="Kuva, joka sisältää kohteen teksti, kuvakaappaus, Fontti&#10;&#10;Tekoälyllä luotu sisältö saattaa olla virheellistä.">
            <a:extLst>
              <a:ext uri="{FF2B5EF4-FFF2-40B4-BE49-F238E27FC236}">
                <a16:creationId xmlns:a16="http://schemas.microsoft.com/office/drawing/2014/main" id="{A1322A5D-69D6-D8BF-329C-1DCEE2E977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462" y="2361417"/>
            <a:ext cx="10843846" cy="164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1A498A6D-89B4-0A68-FABE-0C07F951C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628413"/>
            <a:ext cx="3444133" cy="2740956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32A1A728-DB0D-6CBA-7654-D8F99DFF8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217024" cy="936104"/>
          </a:xfrm>
        </p:spPr>
        <p:txBody>
          <a:bodyPr/>
          <a:lstStyle/>
          <a:p>
            <a:r>
              <a:rPr lang="fi-FI" dirty="0" err="1"/>
              <a:t>Protecting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injured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it’s</a:t>
            </a:r>
            <a:r>
              <a:rPr lang="fi-FI" dirty="0"/>
              <a:t>  </a:t>
            </a:r>
            <a:r>
              <a:rPr lang="fi-FI" dirty="0" err="1"/>
              <a:t>unable</a:t>
            </a:r>
            <a:r>
              <a:rPr lang="fi-FI" dirty="0"/>
              <a:t> to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E0C7AD9-DEE4-C94A-B67E-092D5266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CE3C1A-425D-B642-FDB2-B2E5AF9B8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599EEA1-073A-8F76-E403-1FFCF7D1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5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2575BFF-013C-8768-75F4-CE0932C44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293" y="1539649"/>
            <a:ext cx="3312368" cy="85385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3167A78F-2937-91FC-38DA-1CC640C733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565" y="2636912"/>
            <a:ext cx="3310646" cy="3016564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E18CC475-6E91-6D7E-EB4E-2E4EC2E34A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1456" y="2924944"/>
            <a:ext cx="5880544" cy="2323878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58BBD2FB-EA9D-7EFC-2161-8290D5EF1E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0358" y="1542840"/>
            <a:ext cx="4512392" cy="92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26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isällön paikkamerkki 12">
            <a:extLst>
              <a:ext uri="{FF2B5EF4-FFF2-40B4-BE49-F238E27FC236}">
                <a16:creationId xmlns:a16="http://schemas.microsoft.com/office/drawing/2014/main" id="{345F8800-5832-5B55-E4AA-FEC2ECAB2E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3639" y="1411246"/>
            <a:ext cx="3892799" cy="87274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1DFD5BF-4655-0377-CF14-0522EDCB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C22E3DB-BBF5-C72C-1D2C-2F148F23D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621AD02-5B84-232F-ABDE-2BD51FC9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6</a:t>
            </a:fld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7" name="Otsikko 2">
            <a:extLst>
              <a:ext uri="{FF2B5EF4-FFF2-40B4-BE49-F238E27FC236}">
                <a16:creationId xmlns:a16="http://schemas.microsoft.com/office/drawing/2014/main" id="{A9468E77-2708-DADD-EC1E-44ABC778DE71}"/>
              </a:ext>
            </a:extLst>
          </p:cNvPr>
          <p:cNvSpPr txBox="1">
            <a:spLocks/>
          </p:cNvSpPr>
          <p:nvPr/>
        </p:nvSpPr>
        <p:spPr>
          <a:xfrm>
            <a:off x="479376" y="332656"/>
            <a:ext cx="9217024" cy="9361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all" spc="-100" baseline="0" noProof="0">
                <a:solidFill>
                  <a:srgbClr val="28509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Protecting the injured brain when it’s  unable to</a:t>
            </a:r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EFF5301-58A4-1085-4B84-6E61BA75A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338" y="2503532"/>
            <a:ext cx="4207815" cy="3152179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551D59AB-21BD-B948-9905-3C5F22172E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890" y="800708"/>
            <a:ext cx="3219435" cy="152904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2AFC7599-0C8F-7332-0FEF-1F49FF6C02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424" y="2478794"/>
            <a:ext cx="4464496" cy="326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11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B8873A0C-FF57-95AC-DF1C-969F26F4B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45" y="1861839"/>
            <a:ext cx="5127718" cy="3744000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fi-FI" dirty="0"/>
              <a:t>(Es)</a:t>
            </a:r>
            <a:r>
              <a:rPr lang="fi-FI" dirty="0" err="1"/>
              <a:t>ketamine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 to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avoided</a:t>
            </a:r>
            <a:r>
              <a:rPr lang="fi-FI" dirty="0"/>
              <a:t> in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traumatic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 </a:t>
            </a:r>
            <a:r>
              <a:rPr lang="fi-FI" dirty="0" err="1"/>
              <a:t>due</a:t>
            </a:r>
            <a:r>
              <a:rPr lang="fi-FI" dirty="0"/>
              <a:t> to </a:t>
            </a:r>
            <a:r>
              <a:rPr lang="fi-FI" dirty="0" err="1"/>
              <a:t>concerns</a:t>
            </a:r>
            <a:r>
              <a:rPr lang="fi-FI" dirty="0"/>
              <a:t> </a:t>
            </a:r>
            <a:r>
              <a:rPr lang="fi-FI" dirty="0" err="1"/>
              <a:t>over</a:t>
            </a:r>
            <a:r>
              <a:rPr lang="fi-FI" dirty="0"/>
              <a:t> </a:t>
            </a:r>
            <a:r>
              <a:rPr lang="fi-FI" dirty="0" err="1"/>
              <a:t>increased</a:t>
            </a:r>
            <a:r>
              <a:rPr lang="fi-FI" dirty="0"/>
              <a:t> ICP, </a:t>
            </a:r>
            <a:r>
              <a:rPr lang="fi-FI" dirty="0" err="1"/>
              <a:t>nowadays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</a:t>
            </a:r>
            <a:r>
              <a:rPr lang="fi-FI" dirty="0" err="1"/>
              <a:t>debunked</a:t>
            </a:r>
            <a:r>
              <a:rPr lang="fi-FI" dirty="0"/>
              <a:t>. </a:t>
            </a:r>
            <a:r>
              <a:rPr lang="fi-FI" dirty="0" err="1"/>
              <a:t>Seems</a:t>
            </a:r>
            <a:r>
              <a:rPr lang="fi-FI" dirty="0"/>
              <a:t> to </a:t>
            </a:r>
            <a:r>
              <a:rPr lang="fi-FI" dirty="0" err="1"/>
              <a:t>provide</a:t>
            </a:r>
            <a:r>
              <a:rPr lang="fi-FI" dirty="0"/>
              <a:t> </a:t>
            </a:r>
            <a:r>
              <a:rPr lang="fi-FI" dirty="0" err="1"/>
              <a:t>good</a:t>
            </a:r>
            <a:r>
              <a:rPr lang="fi-FI" dirty="0"/>
              <a:t> </a:t>
            </a:r>
            <a:r>
              <a:rPr lang="fi-FI" dirty="0" err="1"/>
              <a:t>haemodynamic</a:t>
            </a:r>
            <a:r>
              <a:rPr lang="fi-FI" dirty="0"/>
              <a:t> </a:t>
            </a:r>
            <a:r>
              <a:rPr lang="fi-FI" dirty="0" err="1"/>
              <a:t>support</a:t>
            </a:r>
            <a:r>
              <a:rPr lang="fi-FI" dirty="0"/>
              <a:t>.</a:t>
            </a:r>
          </a:p>
          <a:p>
            <a:pPr marL="342900" indent="-342900">
              <a:buFontTx/>
              <a:buChar char="-"/>
            </a:pPr>
            <a:endParaRPr lang="fi-FI" dirty="0"/>
          </a:p>
          <a:p>
            <a:pPr marL="342900" indent="-342900">
              <a:buFontTx/>
              <a:buChar char="-"/>
            </a:pP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, </a:t>
            </a:r>
            <a:r>
              <a:rPr lang="fi-FI" dirty="0" err="1"/>
              <a:t>propofol</a:t>
            </a:r>
            <a:r>
              <a:rPr lang="fi-FI" dirty="0"/>
              <a:t> </a:t>
            </a:r>
            <a:r>
              <a:rPr lang="fi-FI" dirty="0" err="1"/>
              <a:t>has</a:t>
            </a:r>
            <a:r>
              <a:rPr lang="fi-FI" dirty="0"/>
              <a:t> </a:t>
            </a:r>
            <a:r>
              <a:rPr lang="fi-FI" dirty="0" err="1"/>
              <a:t>been</a:t>
            </a:r>
            <a:r>
              <a:rPr lang="fi-FI" dirty="0"/>
              <a:t> a </a:t>
            </a:r>
            <a:r>
              <a:rPr lang="fi-FI" dirty="0" err="1"/>
              <a:t>popular</a:t>
            </a:r>
            <a:r>
              <a:rPr lang="fi-FI" dirty="0"/>
              <a:t> </a:t>
            </a:r>
            <a:r>
              <a:rPr lang="fi-FI" dirty="0" err="1"/>
              <a:t>choice</a:t>
            </a:r>
            <a:r>
              <a:rPr lang="fi-FI" dirty="0"/>
              <a:t> </a:t>
            </a:r>
            <a:r>
              <a:rPr lang="fi-FI" dirty="0" err="1"/>
              <a:t>especially</a:t>
            </a:r>
            <a:r>
              <a:rPr lang="fi-FI" dirty="0"/>
              <a:t> in </a:t>
            </a:r>
            <a:r>
              <a:rPr lang="fi-FI" dirty="0" err="1"/>
              <a:t>hypertensive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, </a:t>
            </a:r>
            <a:r>
              <a:rPr lang="fi-FI" dirty="0" err="1"/>
              <a:t>but</a:t>
            </a:r>
            <a:r>
              <a:rPr lang="fi-FI" dirty="0"/>
              <a:t> some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concerns</a:t>
            </a:r>
            <a:r>
              <a:rPr lang="fi-FI" dirty="0"/>
              <a:t> </a:t>
            </a:r>
            <a:r>
              <a:rPr lang="fi-FI" dirty="0" err="1"/>
              <a:t>over</a:t>
            </a:r>
            <a:r>
              <a:rPr lang="fi-FI" dirty="0"/>
              <a:t> </a:t>
            </a:r>
            <a:r>
              <a:rPr lang="fi-FI" dirty="0" err="1"/>
              <a:t>its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in </a:t>
            </a:r>
            <a:r>
              <a:rPr lang="fi-FI" dirty="0" err="1"/>
              <a:t>haemodynamically</a:t>
            </a:r>
            <a:r>
              <a:rPr lang="fi-FI" dirty="0"/>
              <a:t> </a:t>
            </a:r>
            <a:r>
              <a:rPr lang="fi-FI" dirty="0" err="1"/>
              <a:t>unstable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D0FC45A-2BEC-FD38-8E54-85C4F4724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432" y="657109"/>
            <a:ext cx="9073008" cy="936104"/>
          </a:xfrm>
        </p:spPr>
        <p:txBody>
          <a:bodyPr/>
          <a:lstStyle/>
          <a:p>
            <a:r>
              <a:rPr lang="fi-FI" dirty="0" err="1"/>
              <a:t>Conciderations</a:t>
            </a:r>
            <a:r>
              <a:rPr lang="fi-FI" dirty="0"/>
              <a:t> </a:t>
            </a:r>
            <a:r>
              <a:rPr lang="fi-FI" dirty="0" err="1"/>
              <a:t>regarding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of (es)</a:t>
            </a:r>
            <a:r>
              <a:rPr lang="fi-FI" dirty="0" err="1"/>
              <a:t>ketamine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propofol</a:t>
            </a:r>
            <a:r>
              <a:rPr lang="fi-FI" dirty="0"/>
              <a:t> In </a:t>
            </a:r>
            <a:r>
              <a:rPr lang="fi-FI" dirty="0" err="1"/>
              <a:t>tbi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BE8B023-4C66-90AE-A884-71943C3AB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6389533-7973-20C0-E78E-E3E8D3C89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32B95C-A4A4-05C4-4419-2743926F0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7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DA4B8A2F-9A94-78A9-422D-8916955D3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01" y="2913738"/>
            <a:ext cx="5442075" cy="122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8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isällön paikkamerkki 17">
            <a:extLst>
              <a:ext uri="{FF2B5EF4-FFF2-40B4-BE49-F238E27FC236}">
                <a16:creationId xmlns:a16="http://schemas.microsoft.com/office/drawing/2014/main" id="{D74B4631-85DA-79BA-AAE0-A2E029847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67109" y="4944693"/>
            <a:ext cx="6048672" cy="689825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F845AABC-CFA1-08E2-7DDE-15EE5B121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40" y="361159"/>
            <a:ext cx="9073008" cy="936104"/>
          </a:xfrm>
        </p:spPr>
        <p:txBody>
          <a:bodyPr/>
          <a:lstStyle/>
          <a:p>
            <a:r>
              <a:rPr lang="fi-FI" dirty="0" err="1"/>
              <a:t>Literature</a:t>
            </a:r>
            <a:r>
              <a:rPr lang="fi-FI" dirty="0"/>
              <a:t> on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use</a:t>
            </a:r>
            <a:r>
              <a:rPr lang="fi-FI" dirty="0"/>
              <a:t> of esketamine and </a:t>
            </a:r>
            <a:r>
              <a:rPr lang="fi-FI" dirty="0" err="1"/>
              <a:t>propofol</a:t>
            </a:r>
            <a:r>
              <a:rPr lang="fi-FI" dirty="0"/>
              <a:t> in </a:t>
            </a:r>
            <a:r>
              <a:rPr lang="fi-FI" dirty="0" err="1"/>
              <a:t>tbi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4E3E78-379D-B538-59D6-B803900D7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4226F36-22D1-7E4B-E899-EAA6B25D1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25E57B-11A3-31DB-20C8-D2E4A2F36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8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0FE177F-6B66-F818-1221-FA5488AF3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84" y="1772816"/>
            <a:ext cx="5400600" cy="1360682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0C9C294-098E-06D1-8149-66FE8976E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829" y="3250744"/>
            <a:ext cx="5203718" cy="247172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AFEA54EA-4520-55AB-8056-224B101C62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901" y="2196132"/>
            <a:ext cx="5436245" cy="1424618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18F992E1-909A-410B-6BAE-EB2FDCF394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653" y="1125161"/>
            <a:ext cx="4239402" cy="1020597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5E758616-1C1D-CB8D-AAA0-41AC2BE627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54467" y="1223482"/>
            <a:ext cx="1569411" cy="885750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011C704C-47E2-EF3C-A19D-2DF97FFCA8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2147" y="3630024"/>
            <a:ext cx="3916290" cy="108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646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60E2BA-2170-2146-8D09-84735C4D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2658"/>
            <a:ext cx="10153128" cy="936104"/>
          </a:xfrm>
        </p:spPr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double-edged</a:t>
            </a:r>
            <a:r>
              <a:rPr lang="fi-FI" dirty="0"/>
              <a:t> </a:t>
            </a:r>
            <a:r>
              <a:rPr lang="fi-FI" dirty="0" err="1"/>
              <a:t>sword</a:t>
            </a:r>
            <a:r>
              <a:rPr lang="fi-FI" dirty="0"/>
              <a:t> of </a:t>
            </a:r>
            <a:r>
              <a:rPr lang="fi-FI" dirty="0" err="1"/>
              <a:t>using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in </a:t>
            </a:r>
            <a:r>
              <a:rPr lang="fi-FI" dirty="0" err="1"/>
              <a:t>tbi</a:t>
            </a:r>
            <a:endParaRPr lang="en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42784-B1B7-4A44-B2DA-4942B3F84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78895-1E9C-0046-8DD7-5A7B24EF9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8E949-3DBB-5044-889D-CEAD6A85D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9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BE121839-596A-87C7-944C-6C9026B7E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976" y="3869662"/>
            <a:ext cx="6300839" cy="938588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17C3DC8-B0AA-7E43-72FE-F08877338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192" y="1705071"/>
            <a:ext cx="4536504" cy="174518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A7B62E9B-115F-1D2B-C36C-46A6D819E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12" y="3140968"/>
            <a:ext cx="4923443" cy="2016224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320E5A96-FE28-19FF-12CE-4FC43FA540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679" y="1844824"/>
            <a:ext cx="4896543" cy="107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27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isällön paikkamerkki 6" descr="Kuva, joka sisältää kohteen teksti, kuvakaappaus, Fontti, tieto&#10;&#10;Tekoälyllä luotu sisältö saattaa olla virheellistä.">
            <a:extLst>
              <a:ext uri="{FF2B5EF4-FFF2-40B4-BE49-F238E27FC236}">
                <a16:creationId xmlns:a16="http://schemas.microsoft.com/office/drawing/2014/main" id="{D2E4BA29-0A61-8DE6-D989-93C1892696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3893" y="1348564"/>
            <a:ext cx="3930298" cy="946858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A1D79004-AF00-1324-682D-378B9CCBC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65" y="245899"/>
            <a:ext cx="9073008" cy="936104"/>
          </a:xfrm>
        </p:spPr>
        <p:txBody>
          <a:bodyPr/>
          <a:lstStyle/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double-edged</a:t>
            </a:r>
            <a:r>
              <a:rPr lang="fi-FI" dirty="0"/>
              <a:t> </a:t>
            </a:r>
            <a:r>
              <a:rPr lang="fi-FI" dirty="0" err="1"/>
              <a:t>sword</a:t>
            </a:r>
            <a:r>
              <a:rPr lang="fi-FI" dirty="0"/>
              <a:t> of </a:t>
            </a:r>
            <a:r>
              <a:rPr lang="fi-FI" dirty="0" err="1"/>
              <a:t>using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in </a:t>
            </a:r>
            <a:r>
              <a:rPr lang="fi-FI" dirty="0" err="1"/>
              <a:t>tbi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CDA482F-61A2-88B1-258E-51EBBBF9D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8BB3DD9-C866-631D-E4A0-90064F6EC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85B3766-6F45-3AFA-1662-4E323235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10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6307759C-0318-4DCA-D2AA-E4CB19A40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2693" y="712824"/>
            <a:ext cx="2385738" cy="128202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71BB3E8-AE5F-42C1-0BD6-F55D7E1E1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650" y="1984367"/>
            <a:ext cx="5715575" cy="3716423"/>
          </a:xfrm>
          <a:prstGeom prst="rect">
            <a:avLst/>
          </a:prstGeom>
        </p:spPr>
      </p:pic>
      <p:sp>
        <p:nvSpPr>
          <p:cNvPr id="12" name="Ellipsi 11">
            <a:extLst>
              <a:ext uri="{FF2B5EF4-FFF2-40B4-BE49-F238E27FC236}">
                <a16:creationId xmlns:a16="http://schemas.microsoft.com/office/drawing/2014/main" id="{9B700736-9270-CC66-BD1D-B2DD745426B8}"/>
              </a:ext>
            </a:extLst>
          </p:cNvPr>
          <p:cNvSpPr/>
          <p:nvPr/>
        </p:nvSpPr>
        <p:spPr>
          <a:xfrm>
            <a:off x="5073044" y="2150958"/>
            <a:ext cx="6063806" cy="1160796"/>
          </a:xfrm>
          <a:prstGeom prst="ellipse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AE25771F-F7DD-A17E-F764-7B378FD138A1}"/>
              </a:ext>
            </a:extLst>
          </p:cNvPr>
          <p:cNvSpPr/>
          <p:nvPr/>
        </p:nvSpPr>
        <p:spPr>
          <a:xfrm>
            <a:off x="5389099" y="3427549"/>
            <a:ext cx="5310123" cy="544936"/>
          </a:xfrm>
          <a:prstGeom prst="ellipse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9" name="Kuva 8" descr="Kuva, joka sisältää kohteen teksti, kuvakaappaus, Fontti, numero&#10;&#10;Tekoälyllä luotu sisältö saattaa olla virheellistä.">
            <a:extLst>
              <a:ext uri="{FF2B5EF4-FFF2-40B4-BE49-F238E27FC236}">
                <a16:creationId xmlns:a16="http://schemas.microsoft.com/office/drawing/2014/main" id="{F7ACECF1-B260-969F-CF2F-3B87ED389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113" y="2517422"/>
            <a:ext cx="3610328" cy="329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4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A224D8-7C5A-A243-B307-9395804B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studies</a:t>
            </a:r>
            <a:endParaRPr lang="en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E9DDB-3A4A-BB45-9726-CA8B1FCF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BFCEEC-BF33-C64F-A90F-C318AD143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284CB-9C9D-864E-AE46-76546F2F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11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7AE6FB3-9EE7-6B6A-CE72-F208FC774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1790691"/>
            <a:ext cx="7533111" cy="1257333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11CEDF9C-66C9-4E64-2ACF-F5D4D119B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92" y="4212008"/>
            <a:ext cx="7590061" cy="1008112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627880DE-D53C-0998-A552-47595A2E78C7}"/>
              </a:ext>
            </a:extLst>
          </p:cNvPr>
          <p:cNvSpPr txBox="1"/>
          <p:nvPr/>
        </p:nvSpPr>
        <p:spPr>
          <a:xfrm>
            <a:off x="623392" y="5044534"/>
            <a:ext cx="332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(</a:t>
            </a:r>
            <a:r>
              <a:rPr lang="fi-FI" dirty="0" err="1"/>
              <a:t>Unpublished</a:t>
            </a:r>
            <a:r>
              <a:rPr lang="fi-FI" dirty="0"/>
              <a:t>)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696FE2C8-7EB2-8831-222F-7DD9B3A854EE}"/>
              </a:ext>
            </a:extLst>
          </p:cNvPr>
          <p:cNvSpPr txBox="1"/>
          <p:nvPr/>
        </p:nvSpPr>
        <p:spPr>
          <a:xfrm>
            <a:off x="623392" y="3119969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Acta </a:t>
            </a:r>
            <a:r>
              <a:rPr lang="fi-FI" dirty="0" err="1"/>
              <a:t>anaesthesiologica</a:t>
            </a:r>
            <a:r>
              <a:rPr lang="fi-FI" dirty="0"/>
              <a:t> </a:t>
            </a:r>
            <a:r>
              <a:rPr lang="fi-FI" dirty="0" err="1"/>
              <a:t>scandinavica</a:t>
            </a:r>
            <a:r>
              <a:rPr lang="fi-FI" dirty="0"/>
              <a:t>, 2025</a:t>
            </a:r>
          </a:p>
        </p:txBody>
      </p:sp>
      <p:pic>
        <p:nvPicPr>
          <p:cNvPr id="17" name="Kuva 16" descr="Kuva, joka sisältää kohteen diagrammi, viiva, teksti, Tontti&#10;&#10;Tekoälyllä luotu sisältö voi olla virheellistä.">
            <a:extLst>
              <a:ext uri="{FF2B5EF4-FFF2-40B4-BE49-F238E27FC236}">
                <a16:creationId xmlns:a16="http://schemas.microsoft.com/office/drawing/2014/main" id="{18835B87-8DA4-360F-38AC-1B45F270F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10" y="1913514"/>
            <a:ext cx="3905041" cy="195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08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E6DC1987-E788-8A70-9099-D8CD0270F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6" y="1412776"/>
            <a:ext cx="5760640" cy="4032448"/>
          </a:xfrm>
        </p:spPr>
        <p:txBody>
          <a:bodyPr/>
          <a:lstStyle/>
          <a:p>
            <a:r>
              <a:rPr lang="fi-FI" dirty="0" err="1"/>
              <a:t>Looking</a:t>
            </a:r>
            <a:r>
              <a:rPr lang="fi-FI" dirty="0"/>
              <a:t> at </a:t>
            </a:r>
            <a:r>
              <a:rPr lang="fi-FI" dirty="0" err="1"/>
              <a:t>all</a:t>
            </a:r>
            <a:r>
              <a:rPr lang="fi-FI" dirty="0"/>
              <a:t>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receiving</a:t>
            </a:r>
            <a:r>
              <a:rPr lang="fi-FI" dirty="0"/>
              <a:t> PHEA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FinnHEMS</a:t>
            </a:r>
            <a:r>
              <a:rPr lang="fi-FI" dirty="0"/>
              <a:t> 10 </a:t>
            </a:r>
            <a:r>
              <a:rPr lang="fi-FI" dirty="0" err="1"/>
              <a:t>unit</a:t>
            </a:r>
            <a:r>
              <a:rPr lang="fi-FI" dirty="0"/>
              <a:t> </a:t>
            </a:r>
            <a:r>
              <a:rPr lang="fi-FI" dirty="0" err="1"/>
              <a:t>between</a:t>
            </a:r>
            <a:r>
              <a:rPr lang="fi-FI" dirty="0"/>
              <a:t> 2014 and 2021 (2022)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sustaining</a:t>
            </a:r>
            <a:r>
              <a:rPr lang="fi-FI" dirty="0"/>
              <a:t> traumatic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endParaRPr lang="fi-FI" dirty="0"/>
          </a:p>
          <a:p>
            <a:r>
              <a:rPr lang="fi-FI" dirty="0" err="1"/>
              <a:t>Enabled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FinnHEMS</a:t>
            </a:r>
            <a:r>
              <a:rPr lang="fi-FI" dirty="0"/>
              <a:t> </a:t>
            </a:r>
            <a:r>
              <a:rPr lang="fi-FI" dirty="0" err="1"/>
              <a:t>database</a:t>
            </a:r>
            <a:r>
              <a:rPr lang="fi-FI" dirty="0"/>
              <a:t>, a </a:t>
            </a:r>
            <a:r>
              <a:rPr lang="fi-FI" dirty="0" err="1"/>
              <a:t>combination</a:t>
            </a:r>
            <a:r>
              <a:rPr lang="fi-FI" dirty="0"/>
              <a:t> of data </a:t>
            </a:r>
            <a:r>
              <a:rPr lang="fi-FI" dirty="0" err="1"/>
              <a:t>recorded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clinicians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each</a:t>
            </a:r>
            <a:r>
              <a:rPr lang="fi-FI" dirty="0"/>
              <a:t> mission and </a:t>
            </a:r>
            <a:r>
              <a:rPr lang="fi-FI" dirty="0" err="1"/>
              <a:t>patient</a:t>
            </a:r>
            <a:r>
              <a:rPr lang="fi-FI" dirty="0"/>
              <a:t> </a:t>
            </a:r>
            <a:r>
              <a:rPr lang="fi-FI" dirty="0" err="1"/>
              <a:t>medical</a:t>
            </a:r>
            <a:r>
              <a:rPr lang="fi-FI" dirty="0"/>
              <a:t> </a:t>
            </a:r>
            <a:r>
              <a:rPr lang="fi-FI" dirty="0" err="1"/>
              <a:t>records</a:t>
            </a:r>
            <a:r>
              <a:rPr lang="fi-FI" dirty="0"/>
              <a:t> </a:t>
            </a:r>
            <a:r>
              <a:rPr lang="fi-FI" dirty="0" err="1"/>
              <a:t>collected</a:t>
            </a:r>
            <a:r>
              <a:rPr lang="fi-FI" dirty="0"/>
              <a:t> </a:t>
            </a:r>
            <a:r>
              <a:rPr lang="fi-FI" dirty="0" err="1"/>
              <a:t>afterwards</a:t>
            </a:r>
            <a:endParaRPr lang="fi-FI" dirty="0"/>
          </a:p>
          <a:p>
            <a:r>
              <a:rPr lang="fi-FI" dirty="0" err="1"/>
              <a:t>Primary</a:t>
            </a:r>
            <a:r>
              <a:rPr lang="fi-FI" dirty="0"/>
              <a:t> </a:t>
            </a:r>
            <a:r>
              <a:rPr lang="fi-FI" dirty="0" err="1"/>
              <a:t>outcome</a:t>
            </a:r>
            <a:r>
              <a:rPr lang="fi-FI" dirty="0"/>
              <a:t>: </a:t>
            </a:r>
            <a:r>
              <a:rPr lang="fi-FI" dirty="0" err="1"/>
              <a:t>death</a:t>
            </a:r>
            <a:r>
              <a:rPr lang="fi-FI" dirty="0"/>
              <a:t> </a:t>
            </a:r>
            <a:r>
              <a:rPr lang="fi-FI" dirty="0" err="1"/>
              <a:t>before</a:t>
            </a:r>
            <a:r>
              <a:rPr lang="fi-FI" dirty="0"/>
              <a:t> </a:t>
            </a:r>
            <a:r>
              <a:rPr lang="fi-FI" dirty="0" err="1"/>
              <a:t>hospital</a:t>
            </a:r>
            <a:r>
              <a:rPr lang="fi-FI" dirty="0"/>
              <a:t> </a:t>
            </a:r>
            <a:r>
              <a:rPr lang="fi-FI" dirty="0" err="1"/>
              <a:t>discharge</a:t>
            </a:r>
            <a:endParaRPr lang="fi-FI" dirty="0"/>
          </a:p>
          <a:p>
            <a:r>
              <a:rPr lang="fi-FI" dirty="0" err="1"/>
              <a:t>Secondary</a:t>
            </a:r>
            <a:r>
              <a:rPr lang="fi-FI" dirty="0"/>
              <a:t> </a:t>
            </a:r>
            <a:r>
              <a:rPr lang="fi-FI" dirty="0" err="1"/>
              <a:t>outcomes</a:t>
            </a:r>
            <a:r>
              <a:rPr lang="fi-FI" dirty="0"/>
              <a:t>: </a:t>
            </a:r>
            <a:r>
              <a:rPr lang="fi-FI" dirty="0" err="1"/>
              <a:t>haemodynamic</a:t>
            </a:r>
            <a:r>
              <a:rPr lang="fi-FI" dirty="0"/>
              <a:t> </a:t>
            </a:r>
            <a:r>
              <a:rPr lang="fi-FI" dirty="0" err="1"/>
              <a:t>changes</a:t>
            </a:r>
            <a:r>
              <a:rPr lang="fi-FI" dirty="0"/>
              <a:t> </a:t>
            </a:r>
            <a:r>
              <a:rPr lang="fi-FI" dirty="0" err="1"/>
              <a:t>like</a:t>
            </a:r>
            <a:r>
              <a:rPr lang="fi-FI" dirty="0"/>
              <a:t> </a:t>
            </a:r>
            <a:r>
              <a:rPr lang="fi-FI" dirty="0" err="1"/>
              <a:t>new</a:t>
            </a:r>
            <a:r>
              <a:rPr lang="fi-FI" dirty="0"/>
              <a:t> hyper- </a:t>
            </a:r>
            <a:r>
              <a:rPr lang="fi-FI" dirty="0" err="1"/>
              <a:t>or</a:t>
            </a:r>
            <a:r>
              <a:rPr lang="fi-FI" dirty="0"/>
              <a:t> hypotension and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exiting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”</a:t>
            </a:r>
            <a:r>
              <a:rPr lang="fi-FI" dirty="0" err="1"/>
              <a:t>preferred</a:t>
            </a:r>
            <a:r>
              <a:rPr lang="fi-FI" dirty="0"/>
              <a:t>” 130-180mmHg </a:t>
            </a:r>
            <a:r>
              <a:rPr lang="fi-FI" dirty="0" err="1"/>
              <a:t>range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A3AC6F9-9163-BEF7-34CA-A090389D8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64998"/>
            <a:ext cx="9073008" cy="936104"/>
          </a:xfrm>
        </p:spPr>
        <p:txBody>
          <a:bodyPr/>
          <a:lstStyle/>
          <a:p>
            <a:r>
              <a:rPr lang="fi-FI" dirty="0" err="1"/>
              <a:t>Methods</a:t>
            </a:r>
            <a:r>
              <a:rPr lang="fi-FI" dirty="0"/>
              <a:t> and </a:t>
            </a:r>
            <a:r>
              <a:rPr lang="fi-FI" dirty="0" err="1"/>
              <a:t>aims</a:t>
            </a:r>
            <a:r>
              <a:rPr lang="fi-FI" dirty="0"/>
              <a:t> of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studies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A912CC-38E4-07DB-361F-072DB524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AF40575-2E92-63A0-DE4B-488E3913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345B062-290D-5432-9513-B631F4833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12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9" name="Kuva 8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B58FB703-FC1E-2581-A596-13D8B2A44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061" y="3445251"/>
            <a:ext cx="6684318" cy="2354566"/>
          </a:xfrm>
          <a:prstGeom prst="rect">
            <a:avLst/>
          </a:prstGeom>
        </p:spPr>
      </p:pic>
      <p:pic>
        <p:nvPicPr>
          <p:cNvPr id="12" name="Kuva 11" descr="Kuva, joka sisältää kohteen teksti, kuvakaappaus, Fontti, numero&#10;&#10;Tekoälyllä luotu sisältö voi olla virheellistä.">
            <a:extLst>
              <a:ext uri="{FF2B5EF4-FFF2-40B4-BE49-F238E27FC236}">
                <a16:creationId xmlns:a16="http://schemas.microsoft.com/office/drawing/2014/main" id="{48B8A49B-779D-6E5A-447D-F9BF6A8481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953" y="1098013"/>
            <a:ext cx="6557753" cy="202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8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AE7DFA6-8FC7-0425-5B25-C5066FFF6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F3398D90-3EDD-650E-59CC-B4643222F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Results</a:t>
            </a:r>
            <a:r>
              <a:rPr lang="fi-FI" dirty="0"/>
              <a:t>: haemodynamics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C13B08-0CB2-118C-D568-40FC02D92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94133-5031-B4FF-E22B-7699D8C2E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4B766D7-7DC0-3466-E468-CBFA3BB88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13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93AF459-50F1-47F7-B12A-9C086A2E7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273" y="317847"/>
            <a:ext cx="2744968" cy="5479843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05B4B0EE-9368-B12B-31A1-15EB332D4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48" y="1867402"/>
            <a:ext cx="5101891" cy="349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6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14F41D5A-DB86-9D67-5995-E606679E6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33B3991-82BC-6A30-EE9D-657EC682B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Results</a:t>
            </a:r>
            <a:r>
              <a:rPr lang="fi-FI" dirty="0"/>
              <a:t>: </a:t>
            </a:r>
            <a:r>
              <a:rPr lang="fi-FI" dirty="0" err="1"/>
              <a:t>mortality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00E8C01-6E53-EEC5-8CD2-F1FA64F7C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95902E-7E96-CE97-8970-D57F62A5D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C6BC0EC-6F1A-4367-80F0-14B6B4DE5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14</a:t>
            </a:fld>
            <a:endParaRPr lang="fi-FI" dirty="0">
              <a:solidFill>
                <a:schemeClr val="tx1"/>
              </a:solidFill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7B0E822-423E-5582-F7E4-F167FFF20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2420888"/>
            <a:ext cx="5328592" cy="2992771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2B29E119-966E-2959-4CF2-C6A9E6D94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84" y="2636912"/>
            <a:ext cx="5982526" cy="250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5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0B28A-1585-5835-9226-4BC7211BA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3D9E1C0B-33AF-C525-6B8A-5FCFFECB3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772816"/>
            <a:ext cx="11017224" cy="3744416"/>
          </a:xfrm>
        </p:spPr>
        <p:txBody>
          <a:bodyPr/>
          <a:lstStyle/>
          <a:p>
            <a:r>
              <a:rPr lang="fi-FI" dirty="0"/>
              <a:t>Esketamine </a:t>
            </a:r>
            <a:r>
              <a:rPr lang="fi-FI" dirty="0" err="1"/>
              <a:t>seems</a:t>
            </a:r>
            <a:r>
              <a:rPr lang="fi-FI" dirty="0"/>
              <a:t> to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viable</a:t>
            </a:r>
            <a:r>
              <a:rPr lang="fi-FI" dirty="0"/>
              <a:t> for PHEA in </a:t>
            </a:r>
            <a:r>
              <a:rPr lang="fi-FI" dirty="0" err="1"/>
              <a:t>patients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TBI, </a:t>
            </a:r>
            <a:r>
              <a:rPr lang="fi-FI" dirty="0" err="1"/>
              <a:t>providing</a:t>
            </a:r>
            <a:r>
              <a:rPr lang="fi-FI" dirty="0"/>
              <a:t> </a:t>
            </a:r>
            <a:r>
              <a:rPr lang="fi-FI" dirty="0" err="1"/>
              <a:t>good</a:t>
            </a:r>
            <a:r>
              <a:rPr lang="fi-FI" dirty="0"/>
              <a:t> </a:t>
            </a:r>
            <a:r>
              <a:rPr lang="fi-FI" dirty="0" err="1"/>
              <a:t>haemodynamic</a:t>
            </a:r>
            <a:r>
              <a:rPr lang="fi-FI" dirty="0"/>
              <a:t> </a:t>
            </a:r>
            <a:r>
              <a:rPr lang="fi-FI" dirty="0" err="1"/>
              <a:t>stability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no </a:t>
            </a:r>
            <a:r>
              <a:rPr lang="fi-FI" dirty="0" err="1"/>
              <a:t>observed</a:t>
            </a:r>
            <a:r>
              <a:rPr lang="fi-FI" dirty="0"/>
              <a:t> </a:t>
            </a:r>
            <a:r>
              <a:rPr lang="fi-FI" dirty="0" err="1"/>
              <a:t>additional</a:t>
            </a:r>
            <a:r>
              <a:rPr lang="fi-FI" dirty="0"/>
              <a:t> </a:t>
            </a:r>
            <a:r>
              <a:rPr lang="fi-FI" dirty="0" err="1"/>
              <a:t>risks</a:t>
            </a:r>
            <a:endParaRPr lang="fi-FI" dirty="0"/>
          </a:p>
          <a:p>
            <a:r>
              <a:rPr lang="fi-FI" dirty="0" err="1"/>
              <a:t>Overall</a:t>
            </a:r>
            <a:r>
              <a:rPr lang="fi-FI" dirty="0"/>
              <a:t> </a:t>
            </a:r>
            <a:r>
              <a:rPr lang="fi-FI" dirty="0" err="1"/>
              <a:t>fentanyl</a:t>
            </a:r>
            <a:r>
              <a:rPr lang="fi-FI" dirty="0"/>
              <a:t> </a:t>
            </a:r>
            <a:r>
              <a:rPr lang="fi-FI" dirty="0" err="1"/>
              <a:t>seems</a:t>
            </a:r>
            <a:r>
              <a:rPr lang="fi-FI" dirty="0"/>
              <a:t> to </a:t>
            </a:r>
            <a:r>
              <a:rPr lang="fi-FI" dirty="0" err="1"/>
              <a:t>reduce</a:t>
            </a:r>
            <a:r>
              <a:rPr lang="fi-FI" dirty="0"/>
              <a:t> </a:t>
            </a:r>
            <a:r>
              <a:rPr lang="fi-FI" dirty="0" err="1"/>
              <a:t>mortality</a:t>
            </a:r>
            <a:r>
              <a:rPr lang="fi-FI" dirty="0"/>
              <a:t> </a:t>
            </a:r>
            <a:r>
              <a:rPr lang="fi-FI" dirty="0" err="1"/>
              <a:t>when</a:t>
            </a:r>
            <a:r>
              <a:rPr lang="fi-FI" dirty="0"/>
              <a:t> </a:t>
            </a:r>
            <a:r>
              <a:rPr lang="fi-FI" dirty="0" err="1"/>
              <a:t>used</a:t>
            </a:r>
            <a:r>
              <a:rPr lang="fi-FI" dirty="0"/>
              <a:t> as </a:t>
            </a:r>
            <a:r>
              <a:rPr lang="fi-FI" dirty="0" err="1"/>
              <a:t>adjunct</a:t>
            </a:r>
            <a:r>
              <a:rPr lang="fi-FI" dirty="0"/>
              <a:t> in PHEA</a:t>
            </a:r>
          </a:p>
          <a:p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comes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reductions</a:t>
            </a:r>
            <a:r>
              <a:rPr lang="fi-FI" dirty="0"/>
              <a:t> in post-</a:t>
            </a:r>
            <a:r>
              <a:rPr lang="fi-FI" dirty="0" err="1"/>
              <a:t>induction</a:t>
            </a:r>
            <a:r>
              <a:rPr lang="fi-FI" dirty="0"/>
              <a:t> </a:t>
            </a:r>
            <a:r>
              <a:rPr lang="fi-FI" dirty="0" err="1"/>
              <a:t>hypertensive</a:t>
            </a:r>
            <a:r>
              <a:rPr lang="fi-FI" dirty="0"/>
              <a:t> </a:t>
            </a:r>
            <a:r>
              <a:rPr lang="fi-FI" dirty="0" err="1"/>
              <a:t>spikes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also</a:t>
            </a:r>
            <a:r>
              <a:rPr lang="fi-FI" dirty="0"/>
              <a:t> an </a:t>
            </a:r>
            <a:r>
              <a:rPr lang="fi-FI" dirty="0" err="1"/>
              <a:t>increased</a:t>
            </a:r>
            <a:r>
              <a:rPr lang="fi-FI" dirty="0"/>
              <a:t> </a:t>
            </a:r>
            <a:r>
              <a:rPr lang="fi-FI" dirty="0" err="1"/>
              <a:t>risk</a:t>
            </a:r>
            <a:r>
              <a:rPr lang="fi-FI" dirty="0"/>
              <a:t> of post-</a:t>
            </a:r>
            <a:r>
              <a:rPr lang="fi-FI" dirty="0" err="1"/>
              <a:t>induction</a:t>
            </a:r>
            <a:r>
              <a:rPr lang="fi-FI" dirty="0"/>
              <a:t> hypotension</a:t>
            </a:r>
          </a:p>
          <a:p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possible</a:t>
            </a:r>
            <a:r>
              <a:rPr lang="fi-FI" dirty="0"/>
              <a:t> </a:t>
            </a:r>
            <a:r>
              <a:rPr lang="fi-FI" dirty="0" err="1"/>
              <a:t>effect</a:t>
            </a:r>
            <a:r>
              <a:rPr lang="fi-FI" dirty="0"/>
              <a:t> of </a:t>
            </a:r>
            <a:r>
              <a:rPr lang="fi-FI" dirty="0" err="1"/>
              <a:t>fentanyl</a:t>
            </a:r>
            <a:r>
              <a:rPr lang="fi-FI" dirty="0"/>
              <a:t> is </a:t>
            </a:r>
            <a:r>
              <a:rPr lang="fi-FI" dirty="0" err="1"/>
              <a:t>most</a:t>
            </a:r>
            <a:r>
              <a:rPr lang="fi-FI" dirty="0"/>
              <a:t> </a:t>
            </a:r>
            <a:r>
              <a:rPr lang="fi-FI" dirty="0" err="1"/>
              <a:t>likely</a:t>
            </a:r>
            <a:r>
              <a:rPr lang="fi-FI" dirty="0"/>
              <a:t> </a:t>
            </a:r>
            <a:r>
              <a:rPr lang="fi-FI" dirty="0" err="1"/>
              <a:t>dose-related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FinnHEMS</a:t>
            </a:r>
            <a:r>
              <a:rPr lang="fi-FI" dirty="0"/>
              <a:t> </a:t>
            </a:r>
            <a:r>
              <a:rPr lang="fi-FI" dirty="0" err="1"/>
              <a:t>using</a:t>
            </a:r>
            <a:r>
              <a:rPr lang="fi-FI" dirty="0"/>
              <a:t> </a:t>
            </a:r>
            <a:r>
              <a:rPr lang="fi-FI" dirty="0" err="1"/>
              <a:t>relatively</a:t>
            </a:r>
            <a:r>
              <a:rPr lang="fi-FI" dirty="0"/>
              <a:t> </a:t>
            </a:r>
            <a:r>
              <a:rPr lang="fi-FI" dirty="0" err="1"/>
              <a:t>large</a:t>
            </a:r>
            <a:r>
              <a:rPr lang="fi-FI" dirty="0"/>
              <a:t> </a:t>
            </a:r>
            <a:r>
              <a:rPr lang="fi-FI" dirty="0" err="1"/>
              <a:t>doses</a:t>
            </a:r>
            <a:r>
              <a:rPr lang="fi-FI" dirty="0"/>
              <a:t> </a:t>
            </a:r>
            <a:r>
              <a:rPr lang="fi-FI" dirty="0" err="1"/>
              <a:t>compared</a:t>
            </a:r>
            <a:r>
              <a:rPr lang="fi-FI" dirty="0"/>
              <a:t> to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providers</a:t>
            </a:r>
            <a:endParaRPr lang="fi-FI" dirty="0"/>
          </a:p>
          <a:p>
            <a:r>
              <a:rPr lang="fi-FI" dirty="0" err="1"/>
              <a:t>Further</a:t>
            </a:r>
            <a:r>
              <a:rPr lang="fi-FI" dirty="0"/>
              <a:t> </a:t>
            </a:r>
            <a:r>
              <a:rPr lang="fi-FI" dirty="0" err="1"/>
              <a:t>reseach</a:t>
            </a:r>
            <a:r>
              <a:rPr lang="fi-FI" dirty="0"/>
              <a:t> </a:t>
            </a:r>
            <a:r>
              <a:rPr lang="fi-FI" dirty="0" err="1"/>
              <a:t>should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done</a:t>
            </a:r>
            <a:r>
              <a:rPr lang="fi-FI" dirty="0"/>
              <a:t>, </a:t>
            </a:r>
            <a:r>
              <a:rPr lang="fi-FI" dirty="0" err="1"/>
              <a:t>possibly</a:t>
            </a:r>
            <a:r>
              <a:rPr lang="fi-FI" dirty="0"/>
              <a:t> </a:t>
            </a:r>
            <a:r>
              <a:rPr lang="fi-FI" dirty="0" err="1"/>
              <a:t>utilising</a:t>
            </a:r>
            <a:r>
              <a:rPr lang="fi-FI" dirty="0"/>
              <a:t> </a:t>
            </a:r>
            <a:r>
              <a:rPr lang="fi-FI" dirty="0" err="1"/>
              <a:t>more</a:t>
            </a:r>
            <a:r>
              <a:rPr lang="fi-FI" dirty="0"/>
              <a:t> </a:t>
            </a:r>
            <a:r>
              <a:rPr lang="fi-FI" dirty="0" err="1"/>
              <a:t>sophisticated</a:t>
            </a:r>
            <a:r>
              <a:rPr lang="fi-FI" dirty="0"/>
              <a:t> </a:t>
            </a:r>
            <a:r>
              <a:rPr lang="fi-FI" dirty="0" err="1"/>
              <a:t>surrogates</a:t>
            </a:r>
            <a:r>
              <a:rPr lang="fi-FI" dirty="0"/>
              <a:t> for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perfusion</a:t>
            </a:r>
            <a:r>
              <a:rPr lang="fi-FI" dirty="0"/>
              <a:t> (</a:t>
            </a:r>
            <a:r>
              <a:rPr lang="fi-FI" dirty="0" err="1"/>
              <a:t>e.g</a:t>
            </a:r>
            <a:r>
              <a:rPr lang="fi-FI" dirty="0"/>
              <a:t> </a:t>
            </a:r>
            <a:r>
              <a:rPr lang="fi-FI" dirty="0" err="1"/>
              <a:t>measuring</a:t>
            </a:r>
            <a:r>
              <a:rPr lang="fi-FI" dirty="0"/>
              <a:t> sRO2) and </a:t>
            </a:r>
            <a:r>
              <a:rPr lang="fi-FI" dirty="0" err="1"/>
              <a:t>looking</a:t>
            </a:r>
            <a:r>
              <a:rPr lang="fi-FI" dirty="0"/>
              <a:t> at </a:t>
            </a:r>
            <a:r>
              <a:rPr lang="fi-FI" dirty="0" err="1"/>
              <a:t>more</a:t>
            </a:r>
            <a:r>
              <a:rPr lang="fi-FI" dirty="0"/>
              <a:t> </a:t>
            </a:r>
            <a:r>
              <a:rPr lang="fi-FI" dirty="0" err="1"/>
              <a:t>delicate</a:t>
            </a:r>
            <a:r>
              <a:rPr lang="fi-FI" dirty="0"/>
              <a:t> </a:t>
            </a:r>
            <a:r>
              <a:rPr lang="fi-FI" dirty="0" err="1"/>
              <a:t>endpoints</a:t>
            </a:r>
            <a:r>
              <a:rPr lang="fi-FI" dirty="0"/>
              <a:t> (</a:t>
            </a:r>
            <a:r>
              <a:rPr lang="fi-FI" dirty="0" err="1"/>
              <a:t>e.g</a:t>
            </a:r>
            <a:r>
              <a:rPr lang="fi-FI" dirty="0"/>
              <a:t> </a:t>
            </a:r>
            <a:r>
              <a:rPr lang="fi-FI" dirty="0" err="1"/>
              <a:t>neurologic</a:t>
            </a:r>
            <a:r>
              <a:rPr lang="fi-FI" dirty="0"/>
              <a:t> </a:t>
            </a:r>
            <a:r>
              <a:rPr lang="fi-FI" dirty="0" err="1"/>
              <a:t>recovery</a:t>
            </a:r>
            <a:r>
              <a:rPr lang="fi-FI" dirty="0"/>
              <a:t>) -&gt; </a:t>
            </a:r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third</a:t>
            </a:r>
            <a:r>
              <a:rPr lang="fi-FI" dirty="0"/>
              <a:t> </a:t>
            </a:r>
            <a:r>
              <a:rPr lang="fi-FI" dirty="0" err="1"/>
              <a:t>study</a:t>
            </a:r>
            <a:endParaRPr lang="fi-FI" dirty="0"/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DAB26AA-2FDE-8C2D-5F37-0AFA0EC3A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564998"/>
            <a:ext cx="9073008" cy="936104"/>
          </a:xfrm>
        </p:spPr>
        <p:txBody>
          <a:bodyPr/>
          <a:lstStyle/>
          <a:p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conclusions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79B401A-5C41-20F6-D7E6-8825FF713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C90203-00C4-43C1-84CB-ED71DEF20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2068A7-B669-FBC7-48A0-4C8CC6518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15</a:t>
            </a:fld>
            <a:endParaRPr lang="fi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9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B4368-E7D9-6B4D-884B-4E7B622358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Thank</a:t>
            </a:r>
            <a:r>
              <a:rPr lang="fi-FI" dirty="0"/>
              <a:t> </a:t>
            </a:r>
            <a:r>
              <a:rPr lang="fi-FI" dirty="0" err="1"/>
              <a:t>you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52F70-AFBF-DB4A-9455-8CB6D643B2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Juri Laamanen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1DB3C-ADD9-034B-A0E5-39FBA5E19A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Juri.laamanen@helsinki.fi</a:t>
            </a:r>
            <a:endParaRPr lang="en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FA301E-2054-4549-9967-C291118562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Helsinki PRECISE </a:t>
            </a:r>
            <a:r>
              <a:rPr lang="fi-FI" dirty="0" err="1"/>
              <a:t>study</a:t>
            </a:r>
            <a:r>
              <a:rPr lang="fi-FI" dirty="0"/>
              <a:t> </a:t>
            </a:r>
            <a:r>
              <a:rPr lang="fi-FI" dirty="0" err="1"/>
              <a:t>group</a:t>
            </a:r>
            <a:endParaRPr lang="en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066836-F77C-E54C-8723-D2DBA1DC2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632139-1128-DA45-BE5E-DAED52E3E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29.10.2025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C33E94-02B9-2C48-8012-4DD61D69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Esittäjä</a:t>
            </a:r>
            <a:endParaRPr lang="fi-FI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4A1699-FC37-204B-B7D0-E609AF5B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16</a:t>
            </a:fld>
            <a:endParaRPr lang="fi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HUS">
  <a:themeElements>
    <a:clrScheme name="HUS saavutettavat">
      <a:dk1>
        <a:sysClr val="windowText" lastClr="000000"/>
      </a:dk1>
      <a:lt1>
        <a:sysClr val="window" lastClr="FFFFFF"/>
      </a:lt1>
      <a:dk2>
        <a:srgbClr val="F7A823"/>
      </a:dk2>
      <a:lt2>
        <a:srgbClr val="E83363"/>
      </a:lt2>
      <a:accent1>
        <a:srgbClr val="007E93"/>
      </a:accent1>
      <a:accent2>
        <a:srgbClr val="004B87"/>
      </a:accent2>
      <a:accent3>
        <a:srgbClr val="96368B"/>
      </a:accent3>
      <a:accent4>
        <a:srgbClr val="E56DA6"/>
      </a:accent4>
      <a:accent5>
        <a:srgbClr val="0ABBEF"/>
      </a:accent5>
      <a:accent6>
        <a:srgbClr val="BBD034"/>
      </a:accent6>
      <a:hlink>
        <a:srgbClr val="004B87"/>
      </a:hlink>
      <a:folHlink>
        <a:srgbClr val="004B8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US-HY-ppt_kuvilla" id="{58CCE721-2A71-FB44-8C68-D4F7FCFF4347}" vid="{2E398F6A-5B51-B845-9222-078FF8470D58}"/>
    </a:ext>
  </a:extLst>
</a:theme>
</file>

<file path=ppt/theme/theme2.xml><?xml version="1.0" encoding="utf-8"?>
<a:theme xmlns:a="http://schemas.openxmlformats.org/drawingml/2006/main" name="Office Theme">
  <a:themeElements>
    <a:clrScheme name="HUS saavutettavat">
      <a:dk1>
        <a:sysClr val="windowText" lastClr="000000"/>
      </a:dk1>
      <a:lt1>
        <a:sysClr val="window" lastClr="FFFFFF"/>
      </a:lt1>
      <a:dk2>
        <a:srgbClr val="F7A823"/>
      </a:dk2>
      <a:lt2>
        <a:srgbClr val="E83363"/>
      </a:lt2>
      <a:accent1>
        <a:srgbClr val="007E93"/>
      </a:accent1>
      <a:accent2>
        <a:srgbClr val="004B87"/>
      </a:accent2>
      <a:accent3>
        <a:srgbClr val="96368B"/>
      </a:accent3>
      <a:accent4>
        <a:srgbClr val="E56DA6"/>
      </a:accent4>
      <a:accent5>
        <a:srgbClr val="0ABBEF"/>
      </a:accent5>
      <a:accent6>
        <a:srgbClr val="BBD034"/>
      </a:accent6>
      <a:hlink>
        <a:srgbClr val="004B87"/>
      </a:hlink>
      <a:folHlink>
        <a:srgbClr val="004B87"/>
      </a:folHlink>
    </a:clrScheme>
    <a:fontScheme name="HUS PP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HUS saavutettavat">
      <a:dk1>
        <a:sysClr val="windowText" lastClr="000000"/>
      </a:dk1>
      <a:lt1>
        <a:sysClr val="window" lastClr="FFFFFF"/>
      </a:lt1>
      <a:dk2>
        <a:srgbClr val="F7A823"/>
      </a:dk2>
      <a:lt2>
        <a:srgbClr val="E83363"/>
      </a:lt2>
      <a:accent1>
        <a:srgbClr val="007E93"/>
      </a:accent1>
      <a:accent2>
        <a:srgbClr val="004B87"/>
      </a:accent2>
      <a:accent3>
        <a:srgbClr val="96368B"/>
      </a:accent3>
      <a:accent4>
        <a:srgbClr val="E56DA6"/>
      </a:accent4>
      <a:accent5>
        <a:srgbClr val="0ABBEF"/>
      </a:accent5>
      <a:accent6>
        <a:srgbClr val="BBD034"/>
      </a:accent6>
      <a:hlink>
        <a:srgbClr val="004B87"/>
      </a:hlink>
      <a:folHlink>
        <a:srgbClr val="004B87"/>
      </a:folHlink>
    </a:clrScheme>
    <a:fontScheme name="HUS PP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US Muu HUS dokumentti" ma:contentTypeID="0x010100610798CD8C2C914EA6D909BF413B2BAE007D4CDDBD4A6E7348B22D49D8E4776212" ma:contentTypeVersion="26" ma:contentTypeDescription="Luo uusi asiakirja." ma:contentTypeScope="" ma:versionID="2e37774f8f702da1d9fd510d40f7929a">
  <xsd:schema xmlns:xsd="http://www.w3.org/2001/XMLSchema" xmlns:xs="http://www.w3.org/2001/XMLSchema" xmlns:p="http://schemas.microsoft.com/office/2006/metadata/properties" xmlns:ns2="c04d12bb-e9b0-4c89-993d-b3fa157f2f52" xmlns:ns3="974ebd99-5557-40c9-b705-53e47e31e63a" xmlns:ns4="http://schemas.microsoft.com/sharepoint/v4" targetNamespace="http://schemas.microsoft.com/office/2006/metadata/properties" ma:root="true" ma:fieldsID="98f2947b6058d4c03f639f3d823cb332" ns2:_="" ns3:_="" ns4:_="">
    <xsd:import namespace="c04d12bb-e9b0-4c89-993d-b3fa157f2f52"/>
    <xsd:import namespace="974ebd99-5557-40c9-b705-53e47e31e63a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HUSDocKeywords_0" minOccurs="0"/>
                <xsd:element ref="ns2:TaxCatchAll" minOccurs="0"/>
                <xsd:element ref="ns2:TaxCatchAllLabel" minOccurs="0"/>
                <xsd:element ref="ns2:HUSOrganization_0" minOccurs="0"/>
                <xsd:element ref="ns2:HUSSpecialty_0" minOccurs="0"/>
                <xsd:element ref="ns2:HUSBuilding_0" minOccurs="0"/>
                <xsd:element ref="ns2:HUSDocManagementWorksiteClass_0" minOccurs="0"/>
                <xsd:element ref="ns2:HUSDepartmentType_0" minOccurs="0"/>
                <xsd:element ref="ns2:HUSDocServiceClass_0" minOccurs="0"/>
                <xsd:element ref="ns2:HUSDocTaskClass2_0" minOccurs="0"/>
                <xsd:element ref="ns2:HUSDocOtherClassification_0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d12bb-e9b0-4c89-993d-b3fa157f2f52" elementFormDefault="qualified">
    <xsd:import namespace="http://schemas.microsoft.com/office/2006/documentManagement/types"/>
    <xsd:import namespace="http://schemas.microsoft.com/office/infopath/2007/PartnerControls"/>
    <xsd:element name="HUSDocKeywords_0" ma:index="8" nillable="true" ma:taxonomy="true" ma:internalName="HUSDocKeywords_0" ma:taxonomyFieldName="HUSDocKeywords" ma:displayName="HUS Asiasanat" ma:readOnly="false" ma:default="6;#Brändi|5b777766-2a27-4d57-a643-426bff55523c" ma:fieldId="{4dc2e4d7-8160-48dd-942d-7d8ba51c3b8f}" ma:taxonomyMulti="true" ma:sspId="01b06feb-e4cd-44e2-a75b-3d5b85cc9e84" ma:termSetId="b7a4eb1f-cf21-4c37-96be-830622788ed6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Luokituksen Kaikki-sarake" ma:hidden="true" ma:list="{eb36faa4-77e4-4f17-9d4c-09742a763de9}" ma:internalName="TaxCatchAll" ma:showField="CatchAllData" ma:web="c04d12bb-e9b0-4c89-993d-b3fa157f2f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Luokituksen Kaikki-sarake1" ma:hidden="true" ma:list="{eb36faa4-77e4-4f17-9d4c-09742a763de9}" ma:internalName="TaxCatchAllLabel" ma:readOnly="true" ma:showField="CatchAllDataLabel" ma:web="c04d12bb-e9b0-4c89-993d-b3fa157f2f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USOrganization_0" ma:index="12" nillable="true" ma:taxonomy="true" ma:internalName="HUSOrganization_0" ma:taxonomyFieldName="HUSOrganization" ma:displayName="HUS Organisaatio" ma:readOnly="false" ma:default="4;#HUS|c538b88f-0123-4ff7-a07e-22e9bd7240a3" ma:fieldId="{16c69d97-32dc-41b0-b53c-2e627dcb699c}" ma:taxonomyMulti="true" ma:sspId="01b06feb-e4cd-44e2-a75b-3d5b85cc9e84" ma:termSetId="86dd7307-6aae-4e4e-b8d2-3b63145481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Specialty_0" ma:index="14" nillable="true" ma:taxonomy="true" ma:internalName="HUSSpecialty_0" ma:taxonomyFieldName="HUSSpecialty" ma:displayName="HUS Erikoisalat" ma:readOnly="false" ma:default="2;#Erikoisala puuttuu/ei tietoa|c52e97aa-3eee-47e5-8f3e-75b49509ba82" ma:fieldId="{7c971096-e35d-11df-8f9b-2ddfded72085}" ma:taxonomyMulti="true" ma:sspId="01b06feb-e4cd-44e2-a75b-3d5b85cc9e84" ma:termSetId="f0218dac-2744-4d09-8415-3db906027b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Building_0" ma:index="16" nillable="true" ma:taxonomy="true" ma:internalName="HUSBuilding_0" ma:taxonomyFieldName="HUSBuilding" ma:displayName="HUS Kiinteistöt" ma:readOnly="false" ma:default="1;#Ei kiinteistötietoa|8c5a2699-4003-4c2c-998f-96821137d6da" ma:fieldId="{87451556-e35d-11df-b0c3-31dfded72085}" ma:taxonomyMulti="true" ma:sspId="01b06feb-e4cd-44e2-a75b-3d5b85cc9e84" ma:termSetId="93041c18-125f-4d65-819d-e325fab9b7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ocManagementWorksiteClass_0" ma:index="18" nillable="true" ma:taxonomy="true" ma:internalName="HUSDocManagementWorksiteClass_0" ma:taxonomyFieldName="HUSDocManagementWorksiteClass" ma:displayName="Hallinnon työtilaluokka" ma:readOnly="false" ma:default="5;#Ohjeistukset|7b73d6ec-9ed4-4b6c-a692-88f8886cc1bd" ma:fieldId="{aaa2e4d7-8160-48dd-942d-7d8ba51c3b8f}" ma:taxonomyMulti="true" ma:sspId="01b06feb-e4cd-44e2-a75b-3d5b85cc9e84" ma:termSetId="3a1a7e61-02a1-4112-829d-0fd61eff7bd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epartmentType_0" ma:index="20" nillable="true" ma:taxonomy="true" ma:internalName="HUSDepartmentType_0" ma:taxonomyFieldName="HUSDepartmentType" ma:displayName="Osastotyypit" ma:readOnly="false" ma:fieldId="{921ea9f6-e35d-11df-85f8-4ddfded72085}" ma:taxonomyMulti="true" ma:sspId="01b06feb-e4cd-44e2-a75b-3d5b85cc9e84" ma:termSetId="e69b0e54-ac66-4029-9463-098a3462ce0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ocServiceClass_0" ma:index="22" nillable="true" ma:taxonomy="true" ma:internalName="HUSDocServiceClass_0" ma:taxonomyFieldName="HUSDocServiceClass" ma:displayName="Palveluluokka" ma:readOnly="false" ma:fieldId="{caa2e4d7-8160-48dd-942d-7d8ba51c3b8f}" ma:taxonomyMulti="true" ma:sspId="01b06feb-e4cd-44e2-a75b-3d5b85cc9e84" ma:termSetId="17dc392e-0e39-4c25-a497-451ad31704c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ocTaskClass2_0" ma:index="24" nillable="true" ma:taxonomy="true" ma:internalName="HUSDocTaskClass2_0" ma:taxonomyFieldName="HUSDocTaskClass2" ma:displayName="Tehtäväluokka" ma:readOnly="false" ma:fieldId="{3122bd91-d491-45fa-9cf3-0d19e1b93b6c}" ma:taxonomyMulti="true" ma:sspId="01b06feb-e4cd-44e2-a75b-3d5b85cc9e84" ma:termSetId="f93b39dc-8d71-41b6-9ff1-7b7c4dfd90e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HUSDocOtherClassification_0" ma:index="26" nillable="true" ma:taxonomy="true" ma:internalName="HUSDocOtherClassification_0" ma:taxonomyFieldName="HUSDocOtherClassification" ma:displayName="Muu HUS-dokumentti luokka" ma:readOnly="false" ma:fieldId="{995759f7-83a8-4444-94f4-14e189dc54ed}" ma:taxonomyMulti="true" ma:sspId="01b06feb-e4cd-44e2-a75b-3d5b85cc9e84" ma:termSetId="45f86fdc-3a54-4a7f-9485-f523baed0d3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3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4ebd99-5557-40c9-b705-53e47e31e6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USDocKeywords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Brändi</TermName>
          <TermId xmlns="http://schemas.microsoft.com/office/infopath/2007/PartnerControls">5b777766-2a27-4d57-a643-426bff55523c</TermId>
        </TermInfo>
      </Terms>
    </HUSDocKeywords_0>
    <HUSSpecialty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Erikoisala puuttuu/ei tietoa</TermName>
          <TermId xmlns="http://schemas.microsoft.com/office/infopath/2007/PartnerControls">c52e97aa-3eee-47e5-8f3e-75b49509ba82</TermId>
        </TermInfo>
      </Terms>
    </HUSSpecialty_0>
    <HUSDocOtherClassification_0 xmlns="c04d12bb-e9b0-4c89-993d-b3fa157f2f52">
      <Terms xmlns="http://schemas.microsoft.com/office/infopath/2007/PartnerControls"/>
    </HUSDocOtherClassification_0>
    <HUSDocTaskClass2_0 xmlns="c04d12bb-e9b0-4c89-993d-b3fa157f2f52">
      <Terms xmlns="http://schemas.microsoft.com/office/infopath/2007/PartnerControls"/>
    </HUSDocTaskClass2_0>
    <HUSDepartmentType_0 xmlns="c04d12bb-e9b0-4c89-993d-b3fa157f2f52">
      <Terms xmlns="http://schemas.microsoft.com/office/infopath/2007/PartnerControls"/>
    </HUSDepartmentType_0>
    <TaxCatchAll xmlns="c04d12bb-e9b0-4c89-993d-b3fa157f2f52">
      <Value>6</Value>
      <Value>5</Value>
      <Value>4</Value>
      <Value>2</Value>
      <Value>1</Value>
    </TaxCatchAll>
    <HUSBuilding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Ei kiinteistötietoa</TermName>
          <TermId xmlns="http://schemas.microsoft.com/office/infopath/2007/PartnerControls">8c5a2699-4003-4c2c-998f-96821137d6da</TermId>
        </TermInfo>
      </Terms>
    </HUSBuilding_0>
    <HUSDocServiceClass_0 xmlns="c04d12bb-e9b0-4c89-993d-b3fa157f2f52">
      <Terms xmlns="http://schemas.microsoft.com/office/infopath/2007/PartnerControls"/>
    </HUSDocServiceClass_0>
    <HUSOrganization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HUS</TermName>
          <TermId xmlns="http://schemas.microsoft.com/office/infopath/2007/PartnerControls">c538b88f-0123-4ff7-a07e-22e9bd7240a3</TermId>
        </TermInfo>
      </Terms>
    </HUSOrganization_0>
    <HUSDocManagementWorksiteClass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Ohjeistukset</TermName>
          <TermId xmlns="http://schemas.microsoft.com/office/infopath/2007/PartnerControls">7b73d6ec-9ed4-4b6c-a692-88f8886cc1bd</TermId>
        </TermInfo>
      </Terms>
    </HUSDocManagementWorksiteClass_0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CE6B8DF7-DD75-46FB-8E9C-732E41FF1C2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c04d12bb-e9b0-4c89-993d-b3fa157f2f52"/>
    <ds:schemaRef ds:uri="974ebd99-5557-40c9-b705-53e47e31e63a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BC522731-DA40-4D34-AA33-D49DB085B4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F6414-347A-4EDF-AEA6-FE842F11F0FF}">
  <ds:schemaRefs>
    <ds:schemaRef ds:uri="http://schemas.microsoft.com/office/2006/metadata/properties"/>
    <ds:schemaRef ds:uri="http://www.w3.org/2000/xmlns/"/>
    <ds:schemaRef ds:uri="c04d12bb-e9b0-4c89-993d-b3fa157f2f52"/>
    <ds:schemaRef ds:uri="http://schemas.microsoft.com/office/infopath/2007/PartnerControls"/>
    <ds:schemaRef ds:uri="http://schemas.microsoft.com/sharepoint/v4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HUS</Template>
  <TotalTime>26014</TotalTime>
  <Words>1962</Words>
  <Application>Microsoft Office PowerPoint</Application>
  <PresentationFormat>Widescreen</PresentationFormat>
  <Paragraphs>141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HUS</vt:lpstr>
      <vt:lpstr>Drugs for the PHEA of a TBI patient</vt:lpstr>
      <vt:lpstr>Background - Dissertation</vt:lpstr>
      <vt:lpstr>Background</vt:lpstr>
      <vt:lpstr>Variations in drug usage</vt:lpstr>
      <vt:lpstr>Protecting the injured brain when it’s  unable to</vt:lpstr>
      <vt:lpstr>PowerPoint Presentation</vt:lpstr>
      <vt:lpstr>Conciderations regarding use of (es)ketamine or propofol In tbi</vt:lpstr>
      <vt:lpstr>Literature on the use of esketamine and propofol in tbi</vt:lpstr>
      <vt:lpstr>The double-edged sword of using fentanyl in tbi</vt:lpstr>
      <vt:lpstr>The double-edged sword of using fentanyl in tbi</vt:lpstr>
      <vt:lpstr>Our studies</vt:lpstr>
      <vt:lpstr>Methods and aims of the studies</vt:lpstr>
      <vt:lpstr>Results: haemodynamics</vt:lpstr>
      <vt:lpstr>Results: mortality</vt:lpstr>
      <vt:lpstr>Our conclusions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 + HY presentaatio</dc:title>
  <dc:subject/>
  <dc:creator>Juri Laamanen</dc:creator>
  <cp:keywords/>
  <dc:description/>
  <cp:lastModifiedBy>Juri Laamanen</cp:lastModifiedBy>
  <cp:revision>2</cp:revision>
  <dcterms:created xsi:type="dcterms:W3CDTF">2021-06-11T06:32:40Z</dcterms:created>
  <dcterms:modified xsi:type="dcterms:W3CDTF">2025-10-30T09:51:11Z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0x010100610798CD8C2C914EA6D909BF413B2BAE007D4CDDBD4A6E7348B22D49D8E4776212</vt:lpwstr>
  </property>
  <property fmtid="{D5CDD505-2E9C-101B-9397-08002B2CF9AE}" pid="3" name="HUSSpecialty">
    <vt:lpwstr>2;#Erikoisala puuttuu/ei tietoa|c52e97aa-3eee-47e5-8f3e-75b49509ba82</vt:lpwstr>
  </property>
  <property fmtid="{D5CDD505-2E9C-101B-9397-08002B2CF9AE}" pid="4" name="HUSDocTaskClass2">
    <vt:lpwstr/>
  </property>
  <property fmtid="{D5CDD505-2E9C-101B-9397-08002B2CF9AE}" pid="5" name="HUSOrganization">
    <vt:lpwstr>4;#HUS|c538b88f-0123-4ff7-a07e-22e9bd7240a3</vt:lpwstr>
  </property>
  <property fmtid="{D5CDD505-2E9C-101B-9397-08002B2CF9AE}" pid="6" name="HUSBuilding">
    <vt:lpwstr>1;#Ei kiinteistötietoa|8c5a2699-4003-4c2c-998f-96821137d6da</vt:lpwstr>
  </property>
  <property fmtid="{D5CDD505-2E9C-101B-9397-08002B2CF9AE}" pid="7" name="HUSDocKeywords">
    <vt:lpwstr>6;#Brändi|5b777766-2a27-4d57-a643-426bff55523c</vt:lpwstr>
  </property>
  <property fmtid="{D5CDD505-2E9C-101B-9397-08002B2CF9AE}" pid="8" name="HUSDocOtherClassification">
    <vt:lpwstr/>
  </property>
  <property fmtid="{D5CDD505-2E9C-101B-9397-08002B2CF9AE}" pid="9" name="HUSDocManagementWorksiteClass">
    <vt:lpwstr>5;#Ohjeistukset|7b73d6ec-9ed4-4b6c-a692-88f8886cc1bd</vt:lpwstr>
  </property>
  <property fmtid="{D5CDD505-2E9C-101B-9397-08002B2CF9AE}" pid="10" name="HUSDepartmentType">
    <vt:lpwstr/>
  </property>
  <property fmtid="{D5CDD505-2E9C-101B-9397-08002B2CF9AE}" pid="11" name="HUSDocServiceClass">
    <vt:lpwstr/>
  </property>
  <property fmtid="{D5CDD505-2E9C-101B-9397-08002B2CF9AE}" pid="12" name="m597109eba554769a497469f9082ae8a">
    <vt:lpwstr/>
  </property>
  <property fmtid="{D5CDD505-2E9C-101B-9397-08002B2CF9AE}" pid="13" name="HUSPHLinja">
    <vt:lpwstr/>
  </property>
  <property fmtid="{D5CDD505-2E9C-101B-9397-08002B2CF9AE}" pid="14" name="HUSDocAdminManualClassification_0">
    <vt:lpwstr/>
  </property>
  <property fmtid="{D5CDD505-2E9C-101B-9397-08002B2CF9AE}" pid="15" name="HUSLanguage_0">
    <vt:lpwstr/>
  </property>
  <property fmtid="{D5CDD505-2E9C-101B-9397-08002B2CF9AE}" pid="16" name="HUSPHKayttajarooli">
    <vt:lpwstr/>
  </property>
  <property fmtid="{D5CDD505-2E9C-101B-9397-08002B2CF9AE}" pid="17" name="HUSLanguage">
    <vt:lpwstr/>
  </property>
  <property fmtid="{D5CDD505-2E9C-101B-9397-08002B2CF9AE}" pid="18" name="HUSDocICD10">
    <vt:lpwstr/>
  </property>
  <property fmtid="{D5CDD505-2E9C-101B-9397-08002B2CF9AE}" pid="19" name="e55f39e845fb4f2a862f55bbaa9be4f4">
    <vt:lpwstr/>
  </property>
  <property fmtid="{D5CDD505-2E9C-101B-9397-08002B2CF9AE}" pid="20" name="o8abde5c76ac4abab7b0b19643f824f2">
    <vt:lpwstr/>
  </property>
  <property fmtid="{D5CDD505-2E9C-101B-9397-08002B2CF9AE}" pid="21" name="HUSPHOhjeluokka">
    <vt:lpwstr/>
  </property>
  <property fmtid="{D5CDD505-2E9C-101B-9397-08002B2CF9AE}" pid="22" name="HUSDocICD10_0">
    <vt:lpwstr/>
  </property>
  <property fmtid="{D5CDD505-2E9C-101B-9397-08002B2CF9AE}" pid="23" name="HUSDocAdminManualClassification">
    <vt:lpwstr/>
  </property>
</Properties>
</file>